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3" r:id="rId6"/>
    <p:sldId id="266" r:id="rId7"/>
    <p:sldId id="269" r:id="rId8"/>
    <p:sldId id="270" r:id="rId9"/>
    <p:sldId id="265" r:id="rId10"/>
    <p:sldId id="271" r:id="rId11"/>
    <p:sldId id="267" r:id="rId12"/>
    <p:sldId id="268" r:id="rId13"/>
    <p:sldId id="260" r:id="rId14"/>
    <p:sldId id="262" r:id="rId15"/>
    <p:sldId id="26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1E1"/>
    <a:srgbClr val="FF5757"/>
    <a:srgbClr val="FFC5C5"/>
    <a:srgbClr val="F0F0F0"/>
    <a:srgbClr val="E6E6E6"/>
    <a:srgbClr val="D0CECE"/>
    <a:srgbClr val="FF7D7D"/>
    <a:srgbClr val="FF9393"/>
    <a:srgbClr val="FF37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E5E1C0-68D1-409C-B7CE-35264C79009F}" v="116" dt="2022-12-14T23:40:05.0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62" autoAdjust="0"/>
    <p:restoredTop sz="94660"/>
  </p:normalViewPr>
  <p:slideViewPr>
    <p:cSldViewPr snapToGrid="0">
      <p:cViewPr varScale="1">
        <p:scale>
          <a:sx n="88" d="100"/>
          <a:sy n="88" d="100"/>
        </p:scale>
        <p:origin x="2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a Anderson" userId="e023c8b9-1fb9-40b2-a845-36ae36152358" providerId="ADAL" clId="{6CE5E1C0-68D1-409C-B7CE-35264C79009F}"/>
    <pc:docChg chg="undo redo custSel modSld">
      <pc:chgData name="Paula Anderson" userId="e023c8b9-1fb9-40b2-a845-36ae36152358" providerId="ADAL" clId="{6CE5E1C0-68D1-409C-B7CE-35264C79009F}" dt="2022-12-14T23:40:36.509" v="2066" actId="14100"/>
      <pc:docMkLst>
        <pc:docMk/>
      </pc:docMkLst>
      <pc:sldChg chg="addSp delSp modSp mod">
        <pc:chgData name="Paula Anderson" userId="e023c8b9-1fb9-40b2-a845-36ae36152358" providerId="ADAL" clId="{6CE5E1C0-68D1-409C-B7CE-35264C79009F}" dt="2022-12-14T21:42:23.204" v="1383" actId="207"/>
        <pc:sldMkLst>
          <pc:docMk/>
          <pc:sldMk cId="3865798911" sldId="265"/>
        </pc:sldMkLst>
        <pc:spChg chg="ord">
          <ac:chgData name="Paula Anderson" userId="e023c8b9-1fb9-40b2-a845-36ae36152358" providerId="ADAL" clId="{6CE5E1C0-68D1-409C-B7CE-35264C79009F}" dt="2022-12-14T21:20:19.720" v="1104"/>
          <ac:spMkLst>
            <pc:docMk/>
            <pc:sldMk cId="3865798911" sldId="265"/>
            <ac:spMk id="2" creationId="{9986AA2C-23E5-6D23-FB02-B2FA6AA1170A}"/>
          </ac:spMkLst>
        </pc:spChg>
        <pc:spChg chg="add mod">
          <ac:chgData name="Paula Anderson" userId="e023c8b9-1fb9-40b2-a845-36ae36152358" providerId="ADAL" clId="{6CE5E1C0-68D1-409C-B7CE-35264C79009F}" dt="2022-12-14T19:21:02.872" v="185" actId="164"/>
          <ac:spMkLst>
            <pc:docMk/>
            <pc:sldMk cId="3865798911" sldId="265"/>
            <ac:spMk id="7" creationId="{0BBB80A9-AD85-9C49-2497-B5DA3D71D8C1}"/>
          </ac:spMkLst>
        </pc:spChg>
        <pc:spChg chg="add mod">
          <ac:chgData name="Paula Anderson" userId="e023c8b9-1fb9-40b2-a845-36ae36152358" providerId="ADAL" clId="{6CE5E1C0-68D1-409C-B7CE-35264C79009F}" dt="2022-12-14T19:21:02.872" v="185" actId="164"/>
          <ac:spMkLst>
            <pc:docMk/>
            <pc:sldMk cId="3865798911" sldId="265"/>
            <ac:spMk id="8" creationId="{8CAC5856-F3B5-3BD0-B6C6-B465C46D08B5}"/>
          </ac:spMkLst>
        </pc:spChg>
        <pc:spChg chg="add mod">
          <ac:chgData name="Paula Anderson" userId="e023c8b9-1fb9-40b2-a845-36ae36152358" providerId="ADAL" clId="{6CE5E1C0-68D1-409C-B7CE-35264C79009F}" dt="2022-12-14T19:21:02.872" v="185" actId="164"/>
          <ac:spMkLst>
            <pc:docMk/>
            <pc:sldMk cId="3865798911" sldId="265"/>
            <ac:spMk id="9" creationId="{B3E0E3B4-1D54-0F13-F841-B55BE2D2CCF4}"/>
          </ac:spMkLst>
        </pc:spChg>
        <pc:spChg chg="add mod">
          <ac:chgData name="Paula Anderson" userId="e023c8b9-1fb9-40b2-a845-36ae36152358" providerId="ADAL" clId="{6CE5E1C0-68D1-409C-B7CE-35264C79009F}" dt="2022-12-14T19:21:12.204" v="186" actId="164"/>
          <ac:spMkLst>
            <pc:docMk/>
            <pc:sldMk cId="3865798911" sldId="265"/>
            <ac:spMk id="12" creationId="{41107B16-610B-8DA1-E132-085BCC3F6AE1}"/>
          </ac:spMkLst>
        </pc:spChg>
        <pc:spChg chg="add mod">
          <ac:chgData name="Paula Anderson" userId="e023c8b9-1fb9-40b2-a845-36ae36152358" providerId="ADAL" clId="{6CE5E1C0-68D1-409C-B7CE-35264C79009F}" dt="2022-12-14T19:21:12.204" v="186" actId="164"/>
          <ac:spMkLst>
            <pc:docMk/>
            <pc:sldMk cId="3865798911" sldId="265"/>
            <ac:spMk id="13" creationId="{5F36DC6D-A83C-0689-91E0-B4099C6F3604}"/>
          </ac:spMkLst>
        </pc:spChg>
        <pc:spChg chg="add mod">
          <ac:chgData name="Paula Anderson" userId="e023c8b9-1fb9-40b2-a845-36ae36152358" providerId="ADAL" clId="{6CE5E1C0-68D1-409C-B7CE-35264C79009F}" dt="2022-12-14T19:21:12.204" v="186" actId="164"/>
          <ac:spMkLst>
            <pc:docMk/>
            <pc:sldMk cId="3865798911" sldId="265"/>
            <ac:spMk id="14" creationId="{6E5F2BAC-0CC3-C34B-3514-91211A25EF19}"/>
          </ac:spMkLst>
        </pc:spChg>
        <pc:spChg chg="mod">
          <ac:chgData name="Paula Anderson" userId="e023c8b9-1fb9-40b2-a845-36ae36152358" providerId="ADAL" clId="{6CE5E1C0-68D1-409C-B7CE-35264C79009F}" dt="2022-12-14T19:21:16.894" v="187"/>
          <ac:spMkLst>
            <pc:docMk/>
            <pc:sldMk cId="3865798911" sldId="265"/>
            <ac:spMk id="18" creationId="{69BD260B-C9FD-7814-A434-C57FE96D7A4D}"/>
          </ac:spMkLst>
        </pc:spChg>
        <pc:spChg chg="mod">
          <ac:chgData name="Paula Anderson" userId="e023c8b9-1fb9-40b2-a845-36ae36152358" providerId="ADAL" clId="{6CE5E1C0-68D1-409C-B7CE-35264C79009F}" dt="2022-12-14T19:21:16.894" v="187"/>
          <ac:spMkLst>
            <pc:docMk/>
            <pc:sldMk cId="3865798911" sldId="265"/>
            <ac:spMk id="20" creationId="{E6C8064C-EDE5-6AF5-0A73-2B490D04088E}"/>
          </ac:spMkLst>
        </pc:spChg>
        <pc:spChg chg="mod">
          <ac:chgData name="Paula Anderson" userId="e023c8b9-1fb9-40b2-a845-36ae36152358" providerId="ADAL" clId="{6CE5E1C0-68D1-409C-B7CE-35264C79009F}" dt="2022-12-14T19:21:16.894" v="187"/>
          <ac:spMkLst>
            <pc:docMk/>
            <pc:sldMk cId="3865798911" sldId="265"/>
            <ac:spMk id="22" creationId="{255E1A55-B2F2-924F-11BE-A596E26764DA}"/>
          </ac:spMkLst>
        </pc:spChg>
        <pc:spChg chg="mod">
          <ac:chgData name="Paula Anderson" userId="e023c8b9-1fb9-40b2-a845-36ae36152358" providerId="ADAL" clId="{6CE5E1C0-68D1-409C-B7CE-35264C79009F}" dt="2022-12-14T19:21:16.894" v="187"/>
          <ac:spMkLst>
            <pc:docMk/>
            <pc:sldMk cId="3865798911" sldId="265"/>
            <ac:spMk id="24" creationId="{2C9FD1D5-C772-82D3-966D-692F7B0F2E78}"/>
          </ac:spMkLst>
        </pc:spChg>
        <pc:spChg chg="mod ord">
          <ac:chgData name="Paula Anderson" userId="e023c8b9-1fb9-40b2-a845-36ae36152358" providerId="ADAL" clId="{6CE5E1C0-68D1-409C-B7CE-35264C79009F}" dt="2022-12-14T20:39:55.208" v="628" actId="1076"/>
          <ac:spMkLst>
            <pc:docMk/>
            <pc:sldMk cId="3865798911" sldId="265"/>
            <ac:spMk id="30" creationId="{BC6D0F65-514C-470E-D10D-5CC81F917AEB}"/>
          </ac:spMkLst>
        </pc:spChg>
        <pc:spChg chg="mod">
          <ac:chgData name="Paula Anderson" userId="e023c8b9-1fb9-40b2-a845-36ae36152358" providerId="ADAL" clId="{6CE5E1C0-68D1-409C-B7CE-35264C79009F}" dt="2022-12-14T19:21:16.894" v="187"/>
          <ac:spMkLst>
            <pc:docMk/>
            <pc:sldMk cId="3865798911" sldId="265"/>
            <ac:spMk id="31" creationId="{9D045CB6-15D3-C458-0B58-8763CD9EE2CE}"/>
          </ac:spMkLst>
        </pc:spChg>
        <pc:spChg chg="mod">
          <ac:chgData name="Paula Anderson" userId="e023c8b9-1fb9-40b2-a845-36ae36152358" providerId="ADAL" clId="{6CE5E1C0-68D1-409C-B7CE-35264C79009F}" dt="2022-12-14T19:21:16.894" v="187"/>
          <ac:spMkLst>
            <pc:docMk/>
            <pc:sldMk cId="3865798911" sldId="265"/>
            <ac:spMk id="32" creationId="{3FBABD26-17C2-232A-CE37-F28BD41ED109}"/>
          </ac:spMkLst>
        </pc:spChg>
        <pc:spChg chg="add del mod ord modVis">
          <ac:chgData name="Paula Anderson" userId="e023c8b9-1fb9-40b2-a845-36ae36152358" providerId="ADAL" clId="{6CE5E1C0-68D1-409C-B7CE-35264C79009F}" dt="2022-12-14T20:37:28.029" v="587" actId="478"/>
          <ac:spMkLst>
            <pc:docMk/>
            <pc:sldMk cId="3865798911" sldId="265"/>
            <ac:spMk id="35" creationId="{C0B5A4C1-E1A7-CAB7-CB7F-8B7623FFF450}"/>
          </ac:spMkLst>
        </pc:spChg>
        <pc:spChg chg="add del mod ord">
          <ac:chgData name="Paula Anderson" userId="e023c8b9-1fb9-40b2-a845-36ae36152358" providerId="ADAL" clId="{6CE5E1C0-68D1-409C-B7CE-35264C79009F}" dt="2022-12-14T20:02:53.093" v="235" actId="478"/>
          <ac:spMkLst>
            <pc:docMk/>
            <pc:sldMk cId="3865798911" sldId="265"/>
            <ac:spMk id="36" creationId="{10B6314F-13D0-5B68-9BFC-0B6D501F5AF6}"/>
          </ac:spMkLst>
        </pc:spChg>
        <pc:spChg chg="mod">
          <ac:chgData name="Paula Anderson" userId="e023c8b9-1fb9-40b2-a845-36ae36152358" providerId="ADAL" clId="{6CE5E1C0-68D1-409C-B7CE-35264C79009F}" dt="2022-12-14T20:08:34.751" v="262"/>
          <ac:spMkLst>
            <pc:docMk/>
            <pc:sldMk cId="3865798911" sldId="265"/>
            <ac:spMk id="51" creationId="{862CA48C-150E-A46D-6690-904653D6FD70}"/>
          </ac:spMkLst>
        </pc:spChg>
        <pc:spChg chg="mod">
          <ac:chgData name="Paula Anderson" userId="e023c8b9-1fb9-40b2-a845-36ae36152358" providerId="ADAL" clId="{6CE5E1C0-68D1-409C-B7CE-35264C79009F}" dt="2022-12-14T20:08:34.751" v="262"/>
          <ac:spMkLst>
            <pc:docMk/>
            <pc:sldMk cId="3865798911" sldId="265"/>
            <ac:spMk id="52" creationId="{14F5D5EF-0083-00BA-F386-DD7E5B63BA3B}"/>
          </ac:spMkLst>
        </pc:spChg>
        <pc:spChg chg="mod">
          <ac:chgData name="Paula Anderson" userId="e023c8b9-1fb9-40b2-a845-36ae36152358" providerId="ADAL" clId="{6CE5E1C0-68D1-409C-B7CE-35264C79009F}" dt="2022-12-14T20:08:34.751" v="262"/>
          <ac:spMkLst>
            <pc:docMk/>
            <pc:sldMk cId="3865798911" sldId="265"/>
            <ac:spMk id="53" creationId="{278C6A7E-117C-DB32-193C-B93A4DEA93A8}"/>
          </ac:spMkLst>
        </pc:spChg>
        <pc:spChg chg="mod">
          <ac:chgData name="Paula Anderson" userId="e023c8b9-1fb9-40b2-a845-36ae36152358" providerId="ADAL" clId="{6CE5E1C0-68D1-409C-B7CE-35264C79009F}" dt="2022-12-14T20:08:34.751" v="262"/>
          <ac:spMkLst>
            <pc:docMk/>
            <pc:sldMk cId="3865798911" sldId="265"/>
            <ac:spMk id="54" creationId="{079666EB-CF89-6FE9-2269-14B4D8974834}"/>
          </ac:spMkLst>
        </pc:spChg>
        <pc:spChg chg="del mod topLvl">
          <ac:chgData name="Paula Anderson" userId="e023c8b9-1fb9-40b2-a845-36ae36152358" providerId="ADAL" clId="{6CE5E1C0-68D1-409C-B7CE-35264C79009F}" dt="2022-12-14T20:12:44.691" v="283" actId="478"/>
          <ac:spMkLst>
            <pc:docMk/>
            <pc:sldMk cId="3865798911" sldId="265"/>
            <ac:spMk id="56" creationId="{9B8CE2C9-A8A1-EA11-5E65-AC67348DA556}"/>
          </ac:spMkLst>
        </pc:spChg>
        <pc:spChg chg="del mod topLvl">
          <ac:chgData name="Paula Anderson" userId="e023c8b9-1fb9-40b2-a845-36ae36152358" providerId="ADAL" clId="{6CE5E1C0-68D1-409C-B7CE-35264C79009F}" dt="2022-12-14T20:12:45.882" v="284" actId="478"/>
          <ac:spMkLst>
            <pc:docMk/>
            <pc:sldMk cId="3865798911" sldId="265"/>
            <ac:spMk id="57" creationId="{1E206AB7-8C25-99AA-8BDA-42196A770708}"/>
          </ac:spMkLst>
        </pc:spChg>
        <pc:spChg chg="add del mod">
          <ac:chgData name="Paula Anderson" userId="e023c8b9-1fb9-40b2-a845-36ae36152358" providerId="ADAL" clId="{6CE5E1C0-68D1-409C-B7CE-35264C79009F}" dt="2022-12-14T20:56:40.377" v="781" actId="478"/>
          <ac:spMkLst>
            <pc:docMk/>
            <pc:sldMk cId="3865798911" sldId="265"/>
            <ac:spMk id="58" creationId="{92FCF157-B742-8330-FE45-23C354640DD6}"/>
          </ac:spMkLst>
        </pc:spChg>
        <pc:spChg chg="mod">
          <ac:chgData name="Paula Anderson" userId="e023c8b9-1fb9-40b2-a845-36ae36152358" providerId="ADAL" clId="{6CE5E1C0-68D1-409C-B7CE-35264C79009F}" dt="2022-12-14T20:08:34.751" v="262"/>
          <ac:spMkLst>
            <pc:docMk/>
            <pc:sldMk cId="3865798911" sldId="265"/>
            <ac:spMk id="76" creationId="{AD75280F-BAF1-5E5D-A50A-DB40BAD36CE8}"/>
          </ac:spMkLst>
        </pc:spChg>
        <pc:spChg chg="add del mod">
          <ac:chgData name="Paula Anderson" userId="e023c8b9-1fb9-40b2-a845-36ae36152358" providerId="ADAL" clId="{6CE5E1C0-68D1-409C-B7CE-35264C79009F}" dt="2022-12-14T20:23:40.437" v="400" actId="478"/>
          <ac:spMkLst>
            <pc:docMk/>
            <pc:sldMk cId="3865798911" sldId="265"/>
            <ac:spMk id="80" creationId="{3337864C-3AE5-DD19-245D-28C373238ABD}"/>
          </ac:spMkLst>
        </pc:spChg>
        <pc:spChg chg="mod">
          <ac:chgData name="Paula Anderson" userId="e023c8b9-1fb9-40b2-a845-36ae36152358" providerId="ADAL" clId="{6CE5E1C0-68D1-409C-B7CE-35264C79009F}" dt="2022-12-14T20:08:34.751" v="262"/>
          <ac:spMkLst>
            <pc:docMk/>
            <pc:sldMk cId="3865798911" sldId="265"/>
            <ac:spMk id="82" creationId="{F74F4CE6-9FCA-8178-CE3D-C6645196241C}"/>
          </ac:spMkLst>
        </pc:spChg>
        <pc:spChg chg="mod">
          <ac:chgData name="Paula Anderson" userId="e023c8b9-1fb9-40b2-a845-36ae36152358" providerId="ADAL" clId="{6CE5E1C0-68D1-409C-B7CE-35264C79009F}" dt="2022-12-14T20:08:34.751" v="262"/>
          <ac:spMkLst>
            <pc:docMk/>
            <pc:sldMk cId="3865798911" sldId="265"/>
            <ac:spMk id="84" creationId="{3048BAE7-3B0E-12B4-041C-F146B8567A63}"/>
          </ac:spMkLst>
        </pc:spChg>
        <pc:spChg chg="mod">
          <ac:chgData name="Paula Anderson" userId="e023c8b9-1fb9-40b2-a845-36ae36152358" providerId="ADAL" clId="{6CE5E1C0-68D1-409C-B7CE-35264C79009F}" dt="2022-12-14T20:08:34.751" v="262"/>
          <ac:spMkLst>
            <pc:docMk/>
            <pc:sldMk cId="3865798911" sldId="265"/>
            <ac:spMk id="85" creationId="{EE823D57-3F86-3AD7-6936-A5C82D0BC9A6}"/>
          </ac:spMkLst>
        </pc:spChg>
        <pc:spChg chg="mod">
          <ac:chgData name="Paula Anderson" userId="e023c8b9-1fb9-40b2-a845-36ae36152358" providerId="ADAL" clId="{6CE5E1C0-68D1-409C-B7CE-35264C79009F}" dt="2022-12-14T20:08:34.751" v="262"/>
          <ac:spMkLst>
            <pc:docMk/>
            <pc:sldMk cId="3865798911" sldId="265"/>
            <ac:spMk id="87" creationId="{EE7D8EC9-6EA2-84AF-E1A6-0A534245FE28}"/>
          </ac:spMkLst>
        </pc:spChg>
        <pc:spChg chg="mod">
          <ac:chgData name="Paula Anderson" userId="e023c8b9-1fb9-40b2-a845-36ae36152358" providerId="ADAL" clId="{6CE5E1C0-68D1-409C-B7CE-35264C79009F}" dt="2022-12-14T20:08:34.751" v="262"/>
          <ac:spMkLst>
            <pc:docMk/>
            <pc:sldMk cId="3865798911" sldId="265"/>
            <ac:spMk id="89" creationId="{A01B1362-B2CD-6DB2-3DDD-0A1B4CD19842}"/>
          </ac:spMkLst>
        </pc:spChg>
        <pc:spChg chg="mod">
          <ac:chgData name="Paula Anderson" userId="e023c8b9-1fb9-40b2-a845-36ae36152358" providerId="ADAL" clId="{6CE5E1C0-68D1-409C-B7CE-35264C79009F}" dt="2022-12-14T20:08:34.751" v="262"/>
          <ac:spMkLst>
            <pc:docMk/>
            <pc:sldMk cId="3865798911" sldId="265"/>
            <ac:spMk id="90" creationId="{28AC9109-D974-0222-E92C-EAF45CE481B9}"/>
          </ac:spMkLst>
        </pc:spChg>
        <pc:spChg chg="mod">
          <ac:chgData name="Paula Anderson" userId="e023c8b9-1fb9-40b2-a845-36ae36152358" providerId="ADAL" clId="{6CE5E1C0-68D1-409C-B7CE-35264C79009F}" dt="2022-12-14T20:08:34.751" v="262"/>
          <ac:spMkLst>
            <pc:docMk/>
            <pc:sldMk cId="3865798911" sldId="265"/>
            <ac:spMk id="92" creationId="{E133A39D-B19F-813F-8618-F00BC66A221F}"/>
          </ac:spMkLst>
        </pc:spChg>
        <pc:spChg chg="mod ord">
          <ac:chgData name="Paula Anderson" userId="e023c8b9-1fb9-40b2-a845-36ae36152358" providerId="ADAL" clId="{6CE5E1C0-68D1-409C-B7CE-35264C79009F}" dt="2022-12-14T19:26:35.044" v="223" actId="13244"/>
          <ac:spMkLst>
            <pc:docMk/>
            <pc:sldMk cId="3865798911" sldId="265"/>
            <ac:spMk id="94" creationId="{694F3EC8-BCB9-DCA9-7FE4-51AC2B48C352}"/>
          </ac:spMkLst>
        </pc:spChg>
        <pc:spChg chg="mod">
          <ac:chgData name="Paula Anderson" userId="e023c8b9-1fb9-40b2-a845-36ae36152358" providerId="ADAL" clId="{6CE5E1C0-68D1-409C-B7CE-35264C79009F}" dt="2022-12-14T19:25:55.295" v="222" actId="207"/>
          <ac:spMkLst>
            <pc:docMk/>
            <pc:sldMk cId="3865798911" sldId="265"/>
            <ac:spMk id="95" creationId="{87CCCE1A-BA7F-1E78-A39E-86C9768E89AE}"/>
          </ac:spMkLst>
        </pc:spChg>
        <pc:spChg chg="mod">
          <ac:chgData name="Paula Anderson" userId="e023c8b9-1fb9-40b2-a845-36ae36152358" providerId="ADAL" clId="{6CE5E1C0-68D1-409C-B7CE-35264C79009F}" dt="2022-12-14T20:08:34.751" v="262"/>
          <ac:spMkLst>
            <pc:docMk/>
            <pc:sldMk cId="3865798911" sldId="265"/>
            <ac:spMk id="98" creationId="{C88E1DBB-E6C3-4742-1A13-7EF01929D16D}"/>
          </ac:spMkLst>
        </pc:spChg>
        <pc:spChg chg="mod">
          <ac:chgData name="Paula Anderson" userId="e023c8b9-1fb9-40b2-a845-36ae36152358" providerId="ADAL" clId="{6CE5E1C0-68D1-409C-B7CE-35264C79009F}" dt="2022-12-14T20:08:34.751" v="262"/>
          <ac:spMkLst>
            <pc:docMk/>
            <pc:sldMk cId="3865798911" sldId="265"/>
            <ac:spMk id="100" creationId="{9DAE934C-DB73-61F1-BAFD-50EBE6D446AC}"/>
          </ac:spMkLst>
        </pc:spChg>
        <pc:spChg chg="mod">
          <ac:chgData name="Paula Anderson" userId="e023c8b9-1fb9-40b2-a845-36ae36152358" providerId="ADAL" clId="{6CE5E1C0-68D1-409C-B7CE-35264C79009F}" dt="2022-12-14T20:08:34.751" v="262"/>
          <ac:spMkLst>
            <pc:docMk/>
            <pc:sldMk cId="3865798911" sldId="265"/>
            <ac:spMk id="103" creationId="{C0641016-FB21-FA94-215D-01EDC3C6E166}"/>
          </ac:spMkLst>
        </pc:spChg>
        <pc:spChg chg="mod">
          <ac:chgData name="Paula Anderson" userId="e023c8b9-1fb9-40b2-a845-36ae36152358" providerId="ADAL" clId="{6CE5E1C0-68D1-409C-B7CE-35264C79009F}" dt="2022-12-14T20:08:34.751" v="262"/>
          <ac:spMkLst>
            <pc:docMk/>
            <pc:sldMk cId="3865798911" sldId="265"/>
            <ac:spMk id="110" creationId="{0791805D-763D-E08A-612D-83169051E046}"/>
          </ac:spMkLst>
        </pc:spChg>
        <pc:spChg chg="mod">
          <ac:chgData name="Paula Anderson" userId="e023c8b9-1fb9-40b2-a845-36ae36152358" providerId="ADAL" clId="{6CE5E1C0-68D1-409C-B7CE-35264C79009F}" dt="2022-12-14T20:08:34.751" v="262"/>
          <ac:spMkLst>
            <pc:docMk/>
            <pc:sldMk cId="3865798911" sldId="265"/>
            <ac:spMk id="111" creationId="{99F84322-9B87-CF82-1957-985DBAA228AF}"/>
          </ac:spMkLst>
        </pc:spChg>
        <pc:spChg chg="add del mod">
          <ac:chgData name="Paula Anderson" userId="e023c8b9-1fb9-40b2-a845-36ae36152358" providerId="ADAL" clId="{6CE5E1C0-68D1-409C-B7CE-35264C79009F}" dt="2022-12-14T20:08:51.030" v="264" actId="478"/>
          <ac:spMkLst>
            <pc:docMk/>
            <pc:sldMk cId="3865798911" sldId="265"/>
            <ac:spMk id="112" creationId="{BE1865F6-340D-0A95-02D1-F5FA05DA5C32}"/>
          </ac:spMkLst>
        </pc:spChg>
        <pc:spChg chg="add mod">
          <ac:chgData name="Paula Anderson" userId="e023c8b9-1fb9-40b2-a845-36ae36152358" providerId="ADAL" clId="{6CE5E1C0-68D1-409C-B7CE-35264C79009F}" dt="2022-12-14T20:41:03.094" v="636" actId="207"/>
          <ac:spMkLst>
            <pc:docMk/>
            <pc:sldMk cId="3865798911" sldId="265"/>
            <ac:spMk id="130" creationId="{AA30980E-DD3B-8522-9302-61F07CF87038}"/>
          </ac:spMkLst>
        </pc:spChg>
        <pc:spChg chg="add mod">
          <ac:chgData name="Paula Anderson" userId="e023c8b9-1fb9-40b2-a845-36ae36152358" providerId="ADAL" clId="{6CE5E1C0-68D1-409C-B7CE-35264C79009F}" dt="2022-12-14T20:33:50.800" v="533" actId="164"/>
          <ac:spMkLst>
            <pc:docMk/>
            <pc:sldMk cId="3865798911" sldId="265"/>
            <ac:spMk id="135" creationId="{FAB885A5-8495-98BE-6352-373442326692}"/>
          </ac:spMkLst>
        </pc:spChg>
        <pc:spChg chg="add mod">
          <ac:chgData name="Paula Anderson" userId="e023c8b9-1fb9-40b2-a845-36ae36152358" providerId="ADAL" clId="{6CE5E1C0-68D1-409C-B7CE-35264C79009F}" dt="2022-12-14T20:33:55.382" v="534" actId="164"/>
          <ac:spMkLst>
            <pc:docMk/>
            <pc:sldMk cId="3865798911" sldId="265"/>
            <ac:spMk id="141" creationId="{8B0E7FA3-789F-D75B-11D7-17D90D2D3C98}"/>
          </ac:spMkLst>
        </pc:spChg>
        <pc:spChg chg="add mod">
          <ac:chgData name="Paula Anderson" userId="e023c8b9-1fb9-40b2-a845-36ae36152358" providerId="ADAL" clId="{6CE5E1C0-68D1-409C-B7CE-35264C79009F}" dt="2022-12-14T20:34:00.376" v="535" actId="164"/>
          <ac:spMkLst>
            <pc:docMk/>
            <pc:sldMk cId="3865798911" sldId="265"/>
            <ac:spMk id="143" creationId="{D10453AC-E3AF-86DE-29AE-39B7F80BDDE8}"/>
          </ac:spMkLst>
        </pc:spChg>
        <pc:spChg chg="add mod">
          <ac:chgData name="Paula Anderson" userId="e023c8b9-1fb9-40b2-a845-36ae36152358" providerId="ADAL" clId="{6CE5E1C0-68D1-409C-B7CE-35264C79009F}" dt="2022-12-14T20:35:16.017" v="566" actId="164"/>
          <ac:spMkLst>
            <pc:docMk/>
            <pc:sldMk cId="3865798911" sldId="265"/>
            <ac:spMk id="144" creationId="{480B6D00-D402-F9D6-75AE-6514E04C1944}"/>
          </ac:spMkLst>
        </pc:spChg>
        <pc:spChg chg="del mod topLvl">
          <ac:chgData name="Paula Anderson" userId="e023c8b9-1fb9-40b2-a845-36ae36152358" providerId="ADAL" clId="{6CE5E1C0-68D1-409C-B7CE-35264C79009F}" dt="2022-12-14T20:27:39.962" v="465" actId="478"/>
          <ac:spMkLst>
            <pc:docMk/>
            <pc:sldMk cId="3865798911" sldId="265"/>
            <ac:spMk id="149" creationId="{F75DA2DA-2229-DCFE-6306-863706C5A4C0}"/>
          </ac:spMkLst>
        </pc:spChg>
        <pc:spChg chg="del mod topLvl">
          <ac:chgData name="Paula Anderson" userId="e023c8b9-1fb9-40b2-a845-36ae36152358" providerId="ADAL" clId="{6CE5E1C0-68D1-409C-B7CE-35264C79009F}" dt="2022-12-14T20:28:46.908" v="483" actId="478"/>
          <ac:spMkLst>
            <pc:docMk/>
            <pc:sldMk cId="3865798911" sldId="265"/>
            <ac:spMk id="150" creationId="{55757831-95FA-3B72-7D41-0A7F79D7A59E}"/>
          </ac:spMkLst>
        </pc:spChg>
        <pc:spChg chg="add mod">
          <ac:chgData name="Paula Anderson" userId="e023c8b9-1fb9-40b2-a845-36ae36152358" providerId="ADAL" clId="{6CE5E1C0-68D1-409C-B7CE-35264C79009F}" dt="2022-12-14T20:35:16.017" v="566" actId="164"/>
          <ac:spMkLst>
            <pc:docMk/>
            <pc:sldMk cId="3865798911" sldId="265"/>
            <ac:spMk id="151" creationId="{DC363043-C27F-606C-A4B4-ABBA456B88F7}"/>
          </ac:spMkLst>
        </pc:spChg>
        <pc:spChg chg="mod">
          <ac:chgData name="Paula Anderson" userId="e023c8b9-1fb9-40b2-a845-36ae36152358" providerId="ADAL" clId="{6CE5E1C0-68D1-409C-B7CE-35264C79009F}" dt="2022-12-14T20:36:19.743" v="574"/>
          <ac:spMkLst>
            <pc:docMk/>
            <pc:sldMk cId="3865798911" sldId="265"/>
            <ac:spMk id="166" creationId="{1E6F12A2-52AD-B3F3-92B1-DA8362C8D33E}"/>
          </ac:spMkLst>
        </pc:spChg>
        <pc:spChg chg="del">
          <ac:chgData name="Paula Anderson" userId="e023c8b9-1fb9-40b2-a845-36ae36152358" providerId="ADAL" clId="{6CE5E1C0-68D1-409C-B7CE-35264C79009F}" dt="2022-12-14T20:08:17.792" v="260" actId="478"/>
          <ac:spMkLst>
            <pc:docMk/>
            <pc:sldMk cId="3865798911" sldId="265"/>
            <ac:spMk id="188" creationId="{0B1A9FC7-FE82-9234-4A15-80C90B2CE194}"/>
          </ac:spMkLst>
        </pc:spChg>
        <pc:spChg chg="del">
          <ac:chgData name="Paula Anderson" userId="e023c8b9-1fb9-40b2-a845-36ae36152358" providerId="ADAL" clId="{6CE5E1C0-68D1-409C-B7CE-35264C79009F}" dt="2022-12-14T20:08:17.792" v="260" actId="478"/>
          <ac:spMkLst>
            <pc:docMk/>
            <pc:sldMk cId="3865798911" sldId="265"/>
            <ac:spMk id="189" creationId="{452E2D99-5E6A-9AC0-13E7-315F850AF682}"/>
          </ac:spMkLst>
        </pc:spChg>
        <pc:spChg chg="del">
          <ac:chgData name="Paula Anderson" userId="e023c8b9-1fb9-40b2-a845-36ae36152358" providerId="ADAL" clId="{6CE5E1C0-68D1-409C-B7CE-35264C79009F}" dt="2022-12-14T20:08:21.446" v="261" actId="478"/>
          <ac:spMkLst>
            <pc:docMk/>
            <pc:sldMk cId="3865798911" sldId="265"/>
            <ac:spMk id="192" creationId="{26495ABC-F07D-069D-46DD-2147E13AC6BD}"/>
          </ac:spMkLst>
        </pc:spChg>
        <pc:spChg chg="del">
          <ac:chgData name="Paula Anderson" userId="e023c8b9-1fb9-40b2-a845-36ae36152358" providerId="ADAL" clId="{6CE5E1C0-68D1-409C-B7CE-35264C79009F}" dt="2022-12-14T20:08:17.792" v="260" actId="478"/>
          <ac:spMkLst>
            <pc:docMk/>
            <pc:sldMk cId="3865798911" sldId="265"/>
            <ac:spMk id="193" creationId="{07CC647A-AFC3-C99F-F3F7-869EE3C553F6}"/>
          </ac:spMkLst>
        </pc:spChg>
        <pc:spChg chg="del">
          <ac:chgData name="Paula Anderson" userId="e023c8b9-1fb9-40b2-a845-36ae36152358" providerId="ADAL" clId="{6CE5E1C0-68D1-409C-B7CE-35264C79009F}" dt="2022-12-14T20:08:17.792" v="260" actId="478"/>
          <ac:spMkLst>
            <pc:docMk/>
            <pc:sldMk cId="3865798911" sldId="265"/>
            <ac:spMk id="208" creationId="{2B55D1CD-6A58-2062-A0C2-9358FCEF62B9}"/>
          </ac:spMkLst>
        </pc:spChg>
        <pc:spChg chg="del">
          <ac:chgData name="Paula Anderson" userId="e023c8b9-1fb9-40b2-a845-36ae36152358" providerId="ADAL" clId="{6CE5E1C0-68D1-409C-B7CE-35264C79009F}" dt="2022-12-14T20:08:17.792" v="260" actId="478"/>
          <ac:spMkLst>
            <pc:docMk/>
            <pc:sldMk cId="3865798911" sldId="265"/>
            <ac:spMk id="219" creationId="{74DF1AA4-E6C3-1CF3-5083-540B7AB39114}"/>
          </ac:spMkLst>
        </pc:spChg>
        <pc:spChg chg="del">
          <ac:chgData name="Paula Anderson" userId="e023c8b9-1fb9-40b2-a845-36ae36152358" providerId="ADAL" clId="{6CE5E1C0-68D1-409C-B7CE-35264C79009F}" dt="2022-12-14T20:51:23.218" v="750" actId="478"/>
          <ac:spMkLst>
            <pc:docMk/>
            <pc:sldMk cId="3865798911" sldId="265"/>
            <ac:spMk id="241" creationId="{6CB8EEB2-7EE1-DDEA-E077-DD9FAB18BE68}"/>
          </ac:spMkLst>
        </pc:spChg>
        <pc:spChg chg="del">
          <ac:chgData name="Paula Anderson" userId="e023c8b9-1fb9-40b2-a845-36ae36152358" providerId="ADAL" clId="{6CE5E1C0-68D1-409C-B7CE-35264C79009F}" dt="2022-12-14T20:36:06.343" v="573" actId="478"/>
          <ac:spMkLst>
            <pc:docMk/>
            <pc:sldMk cId="3865798911" sldId="265"/>
            <ac:spMk id="242" creationId="{890BAB3E-2622-0FE0-18E3-7A1F0F2B1AFD}"/>
          </ac:spMkLst>
        </pc:spChg>
        <pc:spChg chg="del">
          <ac:chgData name="Paula Anderson" userId="e023c8b9-1fb9-40b2-a845-36ae36152358" providerId="ADAL" clId="{6CE5E1C0-68D1-409C-B7CE-35264C79009F}" dt="2022-12-14T20:51:36.366" v="758" actId="478"/>
          <ac:spMkLst>
            <pc:docMk/>
            <pc:sldMk cId="3865798911" sldId="265"/>
            <ac:spMk id="243" creationId="{28C4A932-F95D-F2A4-BD71-DF774B4AE472}"/>
          </ac:spMkLst>
        </pc:spChg>
        <pc:spChg chg="del">
          <ac:chgData name="Paula Anderson" userId="e023c8b9-1fb9-40b2-a845-36ae36152358" providerId="ADAL" clId="{6CE5E1C0-68D1-409C-B7CE-35264C79009F}" dt="2022-12-14T20:51:17.918" v="748" actId="478"/>
          <ac:spMkLst>
            <pc:docMk/>
            <pc:sldMk cId="3865798911" sldId="265"/>
            <ac:spMk id="246" creationId="{4596B30D-DD8D-61D1-5C08-6F32C65912F0}"/>
          </ac:spMkLst>
        </pc:spChg>
        <pc:spChg chg="del">
          <ac:chgData name="Paula Anderson" userId="e023c8b9-1fb9-40b2-a845-36ae36152358" providerId="ADAL" clId="{6CE5E1C0-68D1-409C-B7CE-35264C79009F}" dt="2022-12-14T20:51:14.104" v="746" actId="478"/>
          <ac:spMkLst>
            <pc:docMk/>
            <pc:sldMk cId="3865798911" sldId="265"/>
            <ac:spMk id="247" creationId="{C51282F3-83E3-155E-A285-2D51C8FE6911}"/>
          </ac:spMkLst>
        </pc:spChg>
        <pc:spChg chg="del">
          <ac:chgData name="Paula Anderson" userId="e023c8b9-1fb9-40b2-a845-36ae36152358" providerId="ADAL" clId="{6CE5E1C0-68D1-409C-B7CE-35264C79009F}" dt="2022-12-14T20:51:27.435" v="752" actId="478"/>
          <ac:spMkLst>
            <pc:docMk/>
            <pc:sldMk cId="3865798911" sldId="265"/>
            <ac:spMk id="262" creationId="{ACE1858E-745A-D12D-B475-9014E1F9DD53}"/>
          </ac:spMkLst>
        </pc:spChg>
        <pc:spChg chg="del">
          <ac:chgData name="Paula Anderson" userId="e023c8b9-1fb9-40b2-a845-36ae36152358" providerId="ADAL" clId="{6CE5E1C0-68D1-409C-B7CE-35264C79009F}" dt="2022-12-14T20:16:03.432" v="342" actId="478"/>
          <ac:spMkLst>
            <pc:docMk/>
            <pc:sldMk cId="3865798911" sldId="265"/>
            <ac:spMk id="273" creationId="{50BA8151-99B6-CEDC-1A6F-11F25EF60B19}"/>
          </ac:spMkLst>
        </pc:spChg>
        <pc:spChg chg="mod">
          <ac:chgData name="Paula Anderson" userId="e023c8b9-1fb9-40b2-a845-36ae36152358" providerId="ADAL" clId="{6CE5E1C0-68D1-409C-B7CE-35264C79009F}" dt="2022-12-14T20:36:19.743" v="574"/>
          <ac:spMkLst>
            <pc:docMk/>
            <pc:sldMk cId="3865798911" sldId="265"/>
            <ac:spMk id="276" creationId="{52FEF94E-C098-B3A4-95B1-1199C741A16A}"/>
          </ac:spMkLst>
        </pc:spChg>
        <pc:spChg chg="mod">
          <ac:chgData name="Paula Anderson" userId="e023c8b9-1fb9-40b2-a845-36ae36152358" providerId="ADAL" clId="{6CE5E1C0-68D1-409C-B7CE-35264C79009F}" dt="2022-12-14T20:36:19.743" v="574"/>
          <ac:spMkLst>
            <pc:docMk/>
            <pc:sldMk cId="3865798911" sldId="265"/>
            <ac:spMk id="278" creationId="{00020249-59C8-8CCD-00E9-CE0D7E9C7163}"/>
          </ac:spMkLst>
        </pc:spChg>
        <pc:spChg chg="mod">
          <ac:chgData name="Paula Anderson" userId="e023c8b9-1fb9-40b2-a845-36ae36152358" providerId="ADAL" clId="{6CE5E1C0-68D1-409C-B7CE-35264C79009F}" dt="2022-12-14T20:36:19.743" v="574"/>
          <ac:spMkLst>
            <pc:docMk/>
            <pc:sldMk cId="3865798911" sldId="265"/>
            <ac:spMk id="280" creationId="{5E00EAC4-3B21-E50F-2547-49B6BAFCE683}"/>
          </ac:spMkLst>
        </pc:spChg>
        <pc:spChg chg="mod">
          <ac:chgData name="Paula Anderson" userId="e023c8b9-1fb9-40b2-a845-36ae36152358" providerId="ADAL" clId="{6CE5E1C0-68D1-409C-B7CE-35264C79009F}" dt="2022-12-14T20:36:46.651" v="578"/>
          <ac:spMkLst>
            <pc:docMk/>
            <pc:sldMk cId="3865798911" sldId="265"/>
            <ac:spMk id="283" creationId="{1C60E97F-1AFC-7E90-9998-696E4261726E}"/>
          </ac:spMkLst>
        </pc:spChg>
        <pc:spChg chg="mod">
          <ac:chgData name="Paula Anderson" userId="e023c8b9-1fb9-40b2-a845-36ae36152358" providerId="ADAL" clId="{6CE5E1C0-68D1-409C-B7CE-35264C79009F}" dt="2022-12-14T20:36:46.651" v="578"/>
          <ac:spMkLst>
            <pc:docMk/>
            <pc:sldMk cId="3865798911" sldId="265"/>
            <ac:spMk id="286" creationId="{A0620C36-8529-7DEB-DD73-7FEE8B1ADB7C}"/>
          </ac:spMkLst>
        </pc:spChg>
        <pc:spChg chg="mod">
          <ac:chgData name="Paula Anderson" userId="e023c8b9-1fb9-40b2-a845-36ae36152358" providerId="ADAL" clId="{6CE5E1C0-68D1-409C-B7CE-35264C79009F}" dt="2022-12-14T20:37:55.838" v="588"/>
          <ac:spMkLst>
            <pc:docMk/>
            <pc:sldMk cId="3865798911" sldId="265"/>
            <ac:spMk id="299" creationId="{226364F7-0A46-C304-B840-CBCC726FAEB2}"/>
          </ac:spMkLst>
        </pc:spChg>
        <pc:spChg chg="mod">
          <ac:chgData name="Paula Anderson" userId="e023c8b9-1fb9-40b2-a845-36ae36152358" providerId="ADAL" clId="{6CE5E1C0-68D1-409C-B7CE-35264C79009F}" dt="2022-12-14T20:37:55.838" v="588"/>
          <ac:spMkLst>
            <pc:docMk/>
            <pc:sldMk cId="3865798911" sldId="265"/>
            <ac:spMk id="300" creationId="{BE22317D-DDA9-41D7-89E3-94D74BB7BC1D}"/>
          </ac:spMkLst>
        </pc:spChg>
        <pc:spChg chg="mod">
          <ac:chgData name="Paula Anderson" userId="e023c8b9-1fb9-40b2-a845-36ae36152358" providerId="ADAL" clId="{6CE5E1C0-68D1-409C-B7CE-35264C79009F}" dt="2022-12-14T20:37:55.838" v="588"/>
          <ac:spMkLst>
            <pc:docMk/>
            <pc:sldMk cId="3865798911" sldId="265"/>
            <ac:spMk id="301" creationId="{DD7E4D8D-B7AE-C7E2-1C8C-E83ADFE99655}"/>
          </ac:spMkLst>
        </pc:spChg>
        <pc:spChg chg="mod">
          <ac:chgData name="Paula Anderson" userId="e023c8b9-1fb9-40b2-a845-36ae36152358" providerId="ADAL" clId="{6CE5E1C0-68D1-409C-B7CE-35264C79009F}" dt="2022-12-14T20:37:55.838" v="588"/>
          <ac:spMkLst>
            <pc:docMk/>
            <pc:sldMk cId="3865798911" sldId="265"/>
            <ac:spMk id="302" creationId="{56B9522D-AB62-6142-BB62-D46F59DA5BB6}"/>
          </ac:spMkLst>
        </pc:spChg>
        <pc:spChg chg="add del mod">
          <ac:chgData name="Paula Anderson" userId="e023c8b9-1fb9-40b2-a845-36ae36152358" providerId="ADAL" clId="{6CE5E1C0-68D1-409C-B7CE-35264C79009F}" dt="2022-12-14T20:56:14.080" v="776" actId="478"/>
          <ac:spMkLst>
            <pc:docMk/>
            <pc:sldMk cId="3865798911" sldId="265"/>
            <ac:spMk id="303" creationId="{0F33CC39-E8BC-36C2-0802-EC34D0A35905}"/>
          </ac:spMkLst>
        </pc:spChg>
        <pc:spChg chg="mod">
          <ac:chgData name="Paula Anderson" userId="e023c8b9-1fb9-40b2-a845-36ae36152358" providerId="ADAL" clId="{6CE5E1C0-68D1-409C-B7CE-35264C79009F}" dt="2022-12-14T20:37:55.838" v="588"/>
          <ac:spMkLst>
            <pc:docMk/>
            <pc:sldMk cId="3865798911" sldId="265"/>
            <ac:spMk id="305" creationId="{FC508C53-577E-CE6D-FB84-68B6BC5D58E7}"/>
          </ac:spMkLst>
        </pc:spChg>
        <pc:spChg chg="mod">
          <ac:chgData name="Paula Anderson" userId="e023c8b9-1fb9-40b2-a845-36ae36152358" providerId="ADAL" clId="{6CE5E1C0-68D1-409C-B7CE-35264C79009F}" dt="2022-12-14T20:37:55.838" v="588"/>
          <ac:spMkLst>
            <pc:docMk/>
            <pc:sldMk cId="3865798911" sldId="265"/>
            <ac:spMk id="310" creationId="{CA74864D-52F0-8282-8143-2DACF0526609}"/>
          </ac:spMkLst>
        </pc:spChg>
        <pc:spChg chg="mod">
          <ac:chgData name="Paula Anderson" userId="e023c8b9-1fb9-40b2-a845-36ae36152358" providerId="ADAL" clId="{6CE5E1C0-68D1-409C-B7CE-35264C79009F}" dt="2022-12-14T20:37:55.838" v="588"/>
          <ac:spMkLst>
            <pc:docMk/>
            <pc:sldMk cId="3865798911" sldId="265"/>
            <ac:spMk id="312" creationId="{6513C867-9272-CA09-B8D9-9397D9EFFB70}"/>
          </ac:spMkLst>
        </pc:spChg>
        <pc:spChg chg="mod">
          <ac:chgData name="Paula Anderson" userId="e023c8b9-1fb9-40b2-a845-36ae36152358" providerId="ADAL" clId="{6CE5E1C0-68D1-409C-B7CE-35264C79009F}" dt="2022-12-14T20:37:55.838" v="588"/>
          <ac:spMkLst>
            <pc:docMk/>
            <pc:sldMk cId="3865798911" sldId="265"/>
            <ac:spMk id="313" creationId="{11CA5106-DB49-FC12-9C4E-898A5B51F63D}"/>
          </ac:spMkLst>
        </pc:spChg>
        <pc:spChg chg="mod">
          <ac:chgData name="Paula Anderson" userId="e023c8b9-1fb9-40b2-a845-36ae36152358" providerId="ADAL" clId="{6CE5E1C0-68D1-409C-B7CE-35264C79009F}" dt="2022-12-14T20:37:55.838" v="588"/>
          <ac:spMkLst>
            <pc:docMk/>
            <pc:sldMk cId="3865798911" sldId="265"/>
            <ac:spMk id="315" creationId="{9958DB54-E99B-1891-0E7C-02E626D227CA}"/>
          </ac:spMkLst>
        </pc:spChg>
        <pc:spChg chg="mod">
          <ac:chgData name="Paula Anderson" userId="e023c8b9-1fb9-40b2-a845-36ae36152358" providerId="ADAL" clId="{6CE5E1C0-68D1-409C-B7CE-35264C79009F}" dt="2022-12-14T20:37:55.838" v="588"/>
          <ac:spMkLst>
            <pc:docMk/>
            <pc:sldMk cId="3865798911" sldId="265"/>
            <ac:spMk id="317" creationId="{C2E37F30-AA9E-3F83-6B70-DFDF53B0C35A}"/>
          </ac:spMkLst>
        </pc:spChg>
        <pc:spChg chg="mod">
          <ac:chgData name="Paula Anderson" userId="e023c8b9-1fb9-40b2-a845-36ae36152358" providerId="ADAL" clId="{6CE5E1C0-68D1-409C-B7CE-35264C79009F}" dt="2022-12-14T20:37:55.838" v="588"/>
          <ac:spMkLst>
            <pc:docMk/>
            <pc:sldMk cId="3865798911" sldId="265"/>
            <ac:spMk id="318" creationId="{14773F65-4FD3-2619-6E01-1CAD13EC4CBE}"/>
          </ac:spMkLst>
        </pc:spChg>
        <pc:spChg chg="mod">
          <ac:chgData name="Paula Anderson" userId="e023c8b9-1fb9-40b2-a845-36ae36152358" providerId="ADAL" clId="{6CE5E1C0-68D1-409C-B7CE-35264C79009F}" dt="2022-12-14T20:37:55.838" v="588"/>
          <ac:spMkLst>
            <pc:docMk/>
            <pc:sldMk cId="3865798911" sldId="265"/>
            <ac:spMk id="320" creationId="{8823BA3E-CC34-8B0F-FD22-0E803DD2A513}"/>
          </ac:spMkLst>
        </pc:spChg>
        <pc:spChg chg="mod">
          <ac:chgData name="Paula Anderson" userId="e023c8b9-1fb9-40b2-a845-36ae36152358" providerId="ADAL" clId="{6CE5E1C0-68D1-409C-B7CE-35264C79009F}" dt="2022-12-14T20:37:55.838" v="588"/>
          <ac:spMkLst>
            <pc:docMk/>
            <pc:sldMk cId="3865798911" sldId="265"/>
            <ac:spMk id="322" creationId="{AFAA018F-B521-FA30-6D67-7468EB9E26C0}"/>
          </ac:spMkLst>
        </pc:spChg>
        <pc:spChg chg="mod">
          <ac:chgData name="Paula Anderson" userId="e023c8b9-1fb9-40b2-a845-36ae36152358" providerId="ADAL" clId="{6CE5E1C0-68D1-409C-B7CE-35264C79009F}" dt="2022-12-14T20:37:55.838" v="588"/>
          <ac:spMkLst>
            <pc:docMk/>
            <pc:sldMk cId="3865798911" sldId="265"/>
            <ac:spMk id="323" creationId="{279399DC-F247-494F-AA3E-5485461CB371}"/>
          </ac:spMkLst>
        </pc:spChg>
        <pc:spChg chg="mod">
          <ac:chgData name="Paula Anderson" userId="e023c8b9-1fb9-40b2-a845-36ae36152358" providerId="ADAL" clId="{6CE5E1C0-68D1-409C-B7CE-35264C79009F}" dt="2022-12-14T20:37:55.838" v="588"/>
          <ac:spMkLst>
            <pc:docMk/>
            <pc:sldMk cId="3865798911" sldId="265"/>
            <ac:spMk id="325" creationId="{B5A1C684-8306-24B2-270F-412E0383F56C}"/>
          </ac:spMkLst>
        </pc:spChg>
        <pc:spChg chg="mod">
          <ac:chgData name="Paula Anderson" userId="e023c8b9-1fb9-40b2-a845-36ae36152358" providerId="ADAL" clId="{6CE5E1C0-68D1-409C-B7CE-35264C79009F}" dt="2022-12-14T20:37:55.838" v="588"/>
          <ac:spMkLst>
            <pc:docMk/>
            <pc:sldMk cId="3865798911" sldId="265"/>
            <ac:spMk id="327" creationId="{D125310E-9D84-6FEA-9082-8F34281C8134}"/>
          </ac:spMkLst>
        </pc:spChg>
        <pc:spChg chg="mod">
          <ac:chgData name="Paula Anderson" userId="e023c8b9-1fb9-40b2-a845-36ae36152358" providerId="ADAL" clId="{6CE5E1C0-68D1-409C-B7CE-35264C79009F}" dt="2022-12-14T20:37:55.838" v="588"/>
          <ac:spMkLst>
            <pc:docMk/>
            <pc:sldMk cId="3865798911" sldId="265"/>
            <ac:spMk id="328" creationId="{C4733731-2017-61FB-C387-956623050343}"/>
          </ac:spMkLst>
        </pc:spChg>
        <pc:spChg chg="mod">
          <ac:chgData name="Paula Anderson" userId="e023c8b9-1fb9-40b2-a845-36ae36152358" providerId="ADAL" clId="{6CE5E1C0-68D1-409C-B7CE-35264C79009F}" dt="2022-12-14T20:37:55.838" v="588"/>
          <ac:spMkLst>
            <pc:docMk/>
            <pc:sldMk cId="3865798911" sldId="265"/>
            <ac:spMk id="337" creationId="{9F484C0A-5F34-5276-DB21-96707C248E4A}"/>
          </ac:spMkLst>
        </pc:spChg>
        <pc:spChg chg="mod">
          <ac:chgData name="Paula Anderson" userId="e023c8b9-1fb9-40b2-a845-36ae36152358" providerId="ADAL" clId="{6CE5E1C0-68D1-409C-B7CE-35264C79009F}" dt="2022-12-14T20:37:55.838" v="588"/>
          <ac:spMkLst>
            <pc:docMk/>
            <pc:sldMk cId="3865798911" sldId="265"/>
            <ac:spMk id="339" creationId="{156D0740-CC1D-AA98-554A-AD358E9A5DBF}"/>
          </ac:spMkLst>
        </pc:spChg>
        <pc:spChg chg="mod">
          <ac:chgData name="Paula Anderson" userId="e023c8b9-1fb9-40b2-a845-36ae36152358" providerId="ADAL" clId="{6CE5E1C0-68D1-409C-B7CE-35264C79009F}" dt="2022-12-14T20:37:55.838" v="588"/>
          <ac:spMkLst>
            <pc:docMk/>
            <pc:sldMk cId="3865798911" sldId="265"/>
            <ac:spMk id="341" creationId="{A0195C37-CDA6-884D-0424-08AEBAA47B9B}"/>
          </ac:spMkLst>
        </pc:spChg>
        <pc:spChg chg="mod">
          <ac:chgData name="Paula Anderson" userId="e023c8b9-1fb9-40b2-a845-36ae36152358" providerId="ADAL" clId="{6CE5E1C0-68D1-409C-B7CE-35264C79009F}" dt="2022-12-14T20:37:55.838" v="588"/>
          <ac:spMkLst>
            <pc:docMk/>
            <pc:sldMk cId="3865798911" sldId="265"/>
            <ac:spMk id="343" creationId="{FFDA8CE8-2C67-4860-3122-5967D5870A7C}"/>
          </ac:spMkLst>
        </pc:spChg>
        <pc:spChg chg="mod">
          <ac:chgData name="Paula Anderson" userId="e023c8b9-1fb9-40b2-a845-36ae36152358" providerId="ADAL" clId="{6CE5E1C0-68D1-409C-B7CE-35264C79009F}" dt="2022-12-14T20:37:55.838" v="588"/>
          <ac:spMkLst>
            <pc:docMk/>
            <pc:sldMk cId="3865798911" sldId="265"/>
            <ac:spMk id="346" creationId="{375DFE31-AB70-72B3-0763-20C8CBCC0A38}"/>
          </ac:spMkLst>
        </pc:spChg>
        <pc:spChg chg="mod">
          <ac:chgData name="Paula Anderson" userId="e023c8b9-1fb9-40b2-a845-36ae36152358" providerId="ADAL" clId="{6CE5E1C0-68D1-409C-B7CE-35264C79009F}" dt="2022-12-14T20:37:55.838" v="588"/>
          <ac:spMkLst>
            <pc:docMk/>
            <pc:sldMk cId="3865798911" sldId="265"/>
            <ac:spMk id="349" creationId="{6F5BA783-8B4B-475D-3D72-0E56DF36EDD1}"/>
          </ac:spMkLst>
        </pc:spChg>
        <pc:spChg chg="add mod">
          <ac:chgData name="Paula Anderson" userId="e023c8b9-1fb9-40b2-a845-36ae36152358" providerId="ADAL" clId="{6CE5E1C0-68D1-409C-B7CE-35264C79009F}" dt="2022-12-14T20:50:20.564" v="745" actId="14100"/>
          <ac:spMkLst>
            <pc:docMk/>
            <pc:sldMk cId="3865798911" sldId="265"/>
            <ac:spMk id="352" creationId="{6C1CC31E-9FCC-1904-1B52-81F48D030BF2}"/>
          </ac:spMkLst>
        </pc:spChg>
        <pc:spChg chg="add mod">
          <ac:chgData name="Paula Anderson" userId="e023c8b9-1fb9-40b2-a845-36ae36152358" providerId="ADAL" clId="{6CE5E1C0-68D1-409C-B7CE-35264C79009F}" dt="2022-12-14T20:45:20.286" v="689" actId="164"/>
          <ac:spMkLst>
            <pc:docMk/>
            <pc:sldMk cId="3865798911" sldId="265"/>
            <ac:spMk id="353" creationId="{11F9924A-2608-04A4-4741-BC3C3F72FDD2}"/>
          </ac:spMkLst>
        </pc:spChg>
        <pc:spChg chg="add mod">
          <ac:chgData name="Paula Anderson" userId="e023c8b9-1fb9-40b2-a845-36ae36152358" providerId="ADAL" clId="{6CE5E1C0-68D1-409C-B7CE-35264C79009F}" dt="2022-12-14T20:45:20.286" v="689" actId="164"/>
          <ac:spMkLst>
            <pc:docMk/>
            <pc:sldMk cId="3865798911" sldId="265"/>
            <ac:spMk id="354" creationId="{805146B1-58A1-74FB-4CE8-35823A8DDE83}"/>
          </ac:spMkLst>
        </pc:spChg>
        <pc:spChg chg="add mod">
          <ac:chgData name="Paula Anderson" userId="e023c8b9-1fb9-40b2-a845-36ae36152358" providerId="ADAL" clId="{6CE5E1C0-68D1-409C-B7CE-35264C79009F}" dt="2022-12-14T20:45:20.286" v="689" actId="164"/>
          <ac:spMkLst>
            <pc:docMk/>
            <pc:sldMk cId="3865798911" sldId="265"/>
            <ac:spMk id="355" creationId="{FD2038ED-38B4-5FF8-3441-5FE6D24065CE}"/>
          </ac:spMkLst>
        </pc:spChg>
        <pc:spChg chg="add mod">
          <ac:chgData name="Paula Anderson" userId="e023c8b9-1fb9-40b2-a845-36ae36152358" providerId="ADAL" clId="{6CE5E1C0-68D1-409C-B7CE-35264C79009F}" dt="2022-12-14T20:45:20.286" v="689" actId="164"/>
          <ac:spMkLst>
            <pc:docMk/>
            <pc:sldMk cId="3865798911" sldId="265"/>
            <ac:spMk id="356" creationId="{6BF13096-8C28-6CEA-D670-E1CAD393A729}"/>
          </ac:spMkLst>
        </pc:spChg>
        <pc:spChg chg="add del">
          <ac:chgData name="Paula Anderson" userId="e023c8b9-1fb9-40b2-a845-36ae36152358" providerId="ADAL" clId="{6CE5E1C0-68D1-409C-B7CE-35264C79009F}" dt="2022-12-14T20:46:13.747" v="692" actId="478"/>
          <ac:spMkLst>
            <pc:docMk/>
            <pc:sldMk cId="3865798911" sldId="265"/>
            <ac:spMk id="358" creationId="{C47B91CD-AD8D-AAC4-D81C-2F68994D66D6}"/>
          </ac:spMkLst>
        </pc:spChg>
        <pc:spChg chg="add mod">
          <ac:chgData name="Paula Anderson" userId="e023c8b9-1fb9-40b2-a845-36ae36152358" providerId="ADAL" clId="{6CE5E1C0-68D1-409C-B7CE-35264C79009F}" dt="2022-12-14T20:49:18.601" v="741" actId="1076"/>
          <ac:spMkLst>
            <pc:docMk/>
            <pc:sldMk cId="3865798911" sldId="265"/>
            <ac:spMk id="359" creationId="{CA622030-4EF9-A324-2EFD-144C0C41093D}"/>
          </ac:spMkLst>
        </pc:spChg>
        <pc:spChg chg="add mod">
          <ac:chgData name="Paula Anderson" userId="e023c8b9-1fb9-40b2-a845-36ae36152358" providerId="ADAL" clId="{6CE5E1C0-68D1-409C-B7CE-35264C79009F}" dt="2022-12-14T20:49:28.425" v="742" actId="1076"/>
          <ac:spMkLst>
            <pc:docMk/>
            <pc:sldMk cId="3865798911" sldId="265"/>
            <ac:spMk id="360" creationId="{8BEB0052-34E4-D924-04D7-FE47CD289EAD}"/>
          </ac:spMkLst>
        </pc:spChg>
        <pc:spChg chg="add mod">
          <ac:chgData name="Paula Anderson" userId="e023c8b9-1fb9-40b2-a845-36ae36152358" providerId="ADAL" clId="{6CE5E1C0-68D1-409C-B7CE-35264C79009F}" dt="2022-12-14T20:49:41.159" v="743" actId="1076"/>
          <ac:spMkLst>
            <pc:docMk/>
            <pc:sldMk cId="3865798911" sldId="265"/>
            <ac:spMk id="361" creationId="{1339D191-3F0B-4E65-D080-B9CC00375919}"/>
          </ac:spMkLst>
        </pc:spChg>
        <pc:spChg chg="add mod">
          <ac:chgData name="Paula Anderson" userId="e023c8b9-1fb9-40b2-a845-36ae36152358" providerId="ADAL" clId="{6CE5E1C0-68D1-409C-B7CE-35264C79009F}" dt="2022-12-14T20:49:54.579" v="744" actId="1076"/>
          <ac:spMkLst>
            <pc:docMk/>
            <pc:sldMk cId="3865798911" sldId="265"/>
            <ac:spMk id="362" creationId="{05AACB90-1953-AB4E-089C-CD8A4B45896C}"/>
          </ac:spMkLst>
        </pc:spChg>
        <pc:spChg chg="add del mod">
          <ac:chgData name="Paula Anderson" userId="e023c8b9-1fb9-40b2-a845-36ae36152358" providerId="ADAL" clId="{6CE5E1C0-68D1-409C-B7CE-35264C79009F}" dt="2022-12-14T21:07:29.974" v="895" actId="478"/>
          <ac:spMkLst>
            <pc:docMk/>
            <pc:sldMk cId="3865798911" sldId="265"/>
            <ac:spMk id="364" creationId="{974B0EEC-3EDB-3801-2775-1D1160F2489C}"/>
          </ac:spMkLst>
        </pc:spChg>
        <pc:spChg chg="mod">
          <ac:chgData name="Paula Anderson" userId="e023c8b9-1fb9-40b2-a845-36ae36152358" providerId="ADAL" clId="{6CE5E1C0-68D1-409C-B7CE-35264C79009F}" dt="2022-12-14T21:01:47.421" v="786"/>
          <ac:spMkLst>
            <pc:docMk/>
            <pc:sldMk cId="3865798911" sldId="265"/>
            <ac:spMk id="366" creationId="{EAEB6A22-02F4-EE57-22BF-57F3800CB906}"/>
          </ac:spMkLst>
        </pc:spChg>
        <pc:spChg chg="add del mod ord">
          <ac:chgData name="Paula Anderson" userId="e023c8b9-1fb9-40b2-a845-36ae36152358" providerId="ADAL" clId="{6CE5E1C0-68D1-409C-B7CE-35264C79009F}" dt="2022-12-14T21:11:26.333" v="960" actId="478"/>
          <ac:spMkLst>
            <pc:docMk/>
            <pc:sldMk cId="3865798911" sldId="265"/>
            <ac:spMk id="370" creationId="{3EFAF0A5-88CC-1019-226D-C6D1CC031881}"/>
          </ac:spMkLst>
        </pc:spChg>
        <pc:spChg chg="add mod">
          <ac:chgData name="Paula Anderson" userId="e023c8b9-1fb9-40b2-a845-36ae36152358" providerId="ADAL" clId="{6CE5E1C0-68D1-409C-B7CE-35264C79009F}" dt="2022-12-14T21:14:36.747" v="1054" actId="14100"/>
          <ac:spMkLst>
            <pc:docMk/>
            <pc:sldMk cId="3865798911" sldId="265"/>
            <ac:spMk id="374" creationId="{F919F167-3130-E38E-0E95-251764445B25}"/>
          </ac:spMkLst>
        </pc:spChg>
        <pc:spChg chg="add mod">
          <ac:chgData name="Paula Anderson" userId="e023c8b9-1fb9-40b2-a845-36ae36152358" providerId="ADAL" clId="{6CE5E1C0-68D1-409C-B7CE-35264C79009F}" dt="2022-12-14T21:02:03.709" v="787" actId="1076"/>
          <ac:spMkLst>
            <pc:docMk/>
            <pc:sldMk cId="3865798911" sldId="265"/>
            <ac:spMk id="375" creationId="{A47D069F-A957-06B0-D2A7-0A199F106ABC}"/>
          </ac:spMkLst>
        </pc:spChg>
        <pc:spChg chg="add mod">
          <ac:chgData name="Paula Anderson" userId="e023c8b9-1fb9-40b2-a845-36ae36152358" providerId="ADAL" clId="{6CE5E1C0-68D1-409C-B7CE-35264C79009F}" dt="2022-12-14T21:02:03.709" v="787" actId="1076"/>
          <ac:spMkLst>
            <pc:docMk/>
            <pc:sldMk cId="3865798911" sldId="265"/>
            <ac:spMk id="376" creationId="{B5915276-D956-3A3D-4DDA-B263D7C590EB}"/>
          </ac:spMkLst>
        </pc:spChg>
        <pc:spChg chg="add mod">
          <ac:chgData name="Paula Anderson" userId="e023c8b9-1fb9-40b2-a845-36ae36152358" providerId="ADAL" clId="{6CE5E1C0-68D1-409C-B7CE-35264C79009F}" dt="2022-12-14T21:02:03.709" v="787" actId="1076"/>
          <ac:spMkLst>
            <pc:docMk/>
            <pc:sldMk cId="3865798911" sldId="265"/>
            <ac:spMk id="377" creationId="{AF78D79B-6A7D-A117-8881-10C6B3563CE4}"/>
          </ac:spMkLst>
        </pc:spChg>
        <pc:spChg chg="add mod">
          <ac:chgData name="Paula Anderson" userId="e023c8b9-1fb9-40b2-a845-36ae36152358" providerId="ADAL" clId="{6CE5E1C0-68D1-409C-B7CE-35264C79009F}" dt="2022-12-14T21:05:54.321" v="880" actId="20577"/>
          <ac:spMkLst>
            <pc:docMk/>
            <pc:sldMk cId="3865798911" sldId="265"/>
            <ac:spMk id="378" creationId="{3087C27F-36AF-16A7-34AB-63749440D7AE}"/>
          </ac:spMkLst>
        </pc:spChg>
        <pc:spChg chg="add mod">
          <ac:chgData name="Paula Anderson" userId="e023c8b9-1fb9-40b2-a845-36ae36152358" providerId="ADAL" clId="{6CE5E1C0-68D1-409C-B7CE-35264C79009F}" dt="2022-12-14T21:02:03.709" v="787" actId="1076"/>
          <ac:spMkLst>
            <pc:docMk/>
            <pc:sldMk cId="3865798911" sldId="265"/>
            <ac:spMk id="379" creationId="{411025AD-AEF7-E019-EF5F-AAF423E455D4}"/>
          </ac:spMkLst>
        </pc:spChg>
        <pc:spChg chg="add mod">
          <ac:chgData name="Paula Anderson" userId="e023c8b9-1fb9-40b2-a845-36ae36152358" providerId="ADAL" clId="{6CE5E1C0-68D1-409C-B7CE-35264C79009F}" dt="2022-12-14T21:05:57.767" v="884" actId="20577"/>
          <ac:spMkLst>
            <pc:docMk/>
            <pc:sldMk cId="3865798911" sldId="265"/>
            <ac:spMk id="380" creationId="{80F0205C-73EB-82AE-8D41-28322E41004A}"/>
          </ac:spMkLst>
        </pc:spChg>
        <pc:spChg chg="add mod">
          <ac:chgData name="Paula Anderson" userId="e023c8b9-1fb9-40b2-a845-36ae36152358" providerId="ADAL" clId="{6CE5E1C0-68D1-409C-B7CE-35264C79009F}" dt="2022-12-14T21:02:03.709" v="787" actId="1076"/>
          <ac:spMkLst>
            <pc:docMk/>
            <pc:sldMk cId="3865798911" sldId="265"/>
            <ac:spMk id="381" creationId="{3AB7DEC8-11DC-A0F7-EFE7-633A5B3E72A6}"/>
          </ac:spMkLst>
        </pc:spChg>
        <pc:spChg chg="add mod">
          <ac:chgData name="Paula Anderson" userId="e023c8b9-1fb9-40b2-a845-36ae36152358" providerId="ADAL" clId="{6CE5E1C0-68D1-409C-B7CE-35264C79009F}" dt="2022-12-14T21:06:12.568" v="889" actId="20577"/>
          <ac:spMkLst>
            <pc:docMk/>
            <pc:sldMk cId="3865798911" sldId="265"/>
            <ac:spMk id="382" creationId="{CA8C62D9-B294-AF50-CA87-6894FF08612C}"/>
          </ac:spMkLst>
        </pc:spChg>
        <pc:spChg chg="add mod">
          <ac:chgData name="Paula Anderson" userId="e023c8b9-1fb9-40b2-a845-36ae36152358" providerId="ADAL" clId="{6CE5E1C0-68D1-409C-B7CE-35264C79009F}" dt="2022-12-14T21:02:03.709" v="787" actId="1076"/>
          <ac:spMkLst>
            <pc:docMk/>
            <pc:sldMk cId="3865798911" sldId="265"/>
            <ac:spMk id="383" creationId="{BDAB8483-9C3D-0AC5-4943-D2E5C538B73F}"/>
          </ac:spMkLst>
        </pc:spChg>
        <pc:spChg chg="add mod">
          <ac:chgData name="Paula Anderson" userId="e023c8b9-1fb9-40b2-a845-36ae36152358" providerId="ADAL" clId="{6CE5E1C0-68D1-409C-B7CE-35264C79009F}" dt="2022-12-14T21:04:39.185" v="840" actId="20577"/>
          <ac:spMkLst>
            <pc:docMk/>
            <pc:sldMk cId="3865798911" sldId="265"/>
            <ac:spMk id="384" creationId="{B321110A-67C3-6C61-14E3-29EBAB51D9DB}"/>
          </ac:spMkLst>
        </pc:spChg>
        <pc:spChg chg="add mod">
          <ac:chgData name="Paula Anderson" userId="e023c8b9-1fb9-40b2-a845-36ae36152358" providerId="ADAL" clId="{6CE5E1C0-68D1-409C-B7CE-35264C79009F}" dt="2022-12-14T21:02:03.709" v="787" actId="1076"/>
          <ac:spMkLst>
            <pc:docMk/>
            <pc:sldMk cId="3865798911" sldId="265"/>
            <ac:spMk id="385" creationId="{490C709F-66AF-3169-5A16-194F5390D8A0}"/>
          </ac:spMkLst>
        </pc:spChg>
        <pc:spChg chg="add mod">
          <ac:chgData name="Paula Anderson" userId="e023c8b9-1fb9-40b2-a845-36ae36152358" providerId="ADAL" clId="{6CE5E1C0-68D1-409C-B7CE-35264C79009F}" dt="2022-12-14T21:04:31.973" v="837" actId="20577"/>
          <ac:spMkLst>
            <pc:docMk/>
            <pc:sldMk cId="3865798911" sldId="265"/>
            <ac:spMk id="386" creationId="{4D7A82C0-692B-F7F7-7005-81F507F9F802}"/>
          </ac:spMkLst>
        </pc:spChg>
        <pc:spChg chg="add del mod">
          <ac:chgData name="Paula Anderson" userId="e023c8b9-1fb9-40b2-a845-36ae36152358" providerId="ADAL" clId="{6CE5E1C0-68D1-409C-B7CE-35264C79009F}" dt="2022-12-14T21:02:57.581" v="803" actId="478"/>
          <ac:spMkLst>
            <pc:docMk/>
            <pc:sldMk cId="3865798911" sldId="265"/>
            <ac:spMk id="387" creationId="{7EBB28F3-8A47-C3AB-F05F-607F50BDBDD9}"/>
          </ac:spMkLst>
        </pc:spChg>
        <pc:spChg chg="add del mod">
          <ac:chgData name="Paula Anderson" userId="e023c8b9-1fb9-40b2-a845-36ae36152358" providerId="ADAL" clId="{6CE5E1C0-68D1-409C-B7CE-35264C79009F}" dt="2022-12-14T21:06:30.819" v="891" actId="478"/>
          <ac:spMkLst>
            <pc:docMk/>
            <pc:sldMk cId="3865798911" sldId="265"/>
            <ac:spMk id="388" creationId="{F3CFACF3-8658-52BB-DF57-07E082B26F9F}"/>
          </ac:spMkLst>
        </pc:spChg>
        <pc:spChg chg="add mod ord">
          <ac:chgData name="Paula Anderson" userId="e023c8b9-1fb9-40b2-a845-36ae36152358" providerId="ADAL" clId="{6CE5E1C0-68D1-409C-B7CE-35264C79009F}" dt="2022-12-14T21:14:53.574" v="1057" actId="166"/>
          <ac:spMkLst>
            <pc:docMk/>
            <pc:sldMk cId="3865798911" sldId="265"/>
            <ac:spMk id="390" creationId="{D773088B-0D89-D794-CC1E-6DD018BFCC8C}"/>
          </ac:spMkLst>
        </pc:spChg>
        <pc:spChg chg="add mod">
          <ac:chgData name="Paula Anderson" userId="e023c8b9-1fb9-40b2-a845-36ae36152358" providerId="ADAL" clId="{6CE5E1C0-68D1-409C-B7CE-35264C79009F}" dt="2022-12-14T21:42:23.204" v="1383" actId="207"/>
          <ac:spMkLst>
            <pc:docMk/>
            <pc:sldMk cId="3865798911" sldId="265"/>
            <ac:spMk id="391" creationId="{094E0E8C-CC4A-53E0-CA53-81596A7BF270}"/>
          </ac:spMkLst>
        </pc:spChg>
        <pc:spChg chg="add mod">
          <ac:chgData name="Paula Anderson" userId="e023c8b9-1fb9-40b2-a845-36ae36152358" providerId="ADAL" clId="{6CE5E1C0-68D1-409C-B7CE-35264C79009F}" dt="2022-12-14T21:19:29.417" v="1096" actId="20577"/>
          <ac:spMkLst>
            <pc:docMk/>
            <pc:sldMk cId="3865798911" sldId="265"/>
            <ac:spMk id="392" creationId="{6140F0B6-CED8-AF9B-B73C-413E0E88B2C8}"/>
          </ac:spMkLst>
        </pc:spChg>
        <pc:spChg chg="add del mod">
          <ac:chgData name="Paula Anderson" userId="e023c8b9-1fb9-40b2-a845-36ae36152358" providerId="ADAL" clId="{6CE5E1C0-68D1-409C-B7CE-35264C79009F}" dt="2022-12-14T21:15:08.387" v="1060" actId="478"/>
          <ac:spMkLst>
            <pc:docMk/>
            <pc:sldMk cId="3865798911" sldId="265"/>
            <ac:spMk id="393" creationId="{9443D0FF-4782-38B2-D30E-2E2A868D5CC9}"/>
          </ac:spMkLst>
        </pc:spChg>
        <pc:spChg chg="add mod">
          <ac:chgData name="Paula Anderson" userId="e023c8b9-1fb9-40b2-a845-36ae36152358" providerId="ADAL" clId="{6CE5E1C0-68D1-409C-B7CE-35264C79009F}" dt="2022-12-14T21:19:54.292" v="1099" actId="1076"/>
          <ac:spMkLst>
            <pc:docMk/>
            <pc:sldMk cId="3865798911" sldId="265"/>
            <ac:spMk id="394" creationId="{FC4B917F-3DAD-E683-F2EE-4396A0D07651}"/>
          </ac:spMkLst>
        </pc:spChg>
        <pc:spChg chg="add mod">
          <ac:chgData name="Paula Anderson" userId="e023c8b9-1fb9-40b2-a845-36ae36152358" providerId="ADAL" clId="{6CE5E1C0-68D1-409C-B7CE-35264C79009F}" dt="2022-12-14T21:20:42.700" v="1129" actId="20577"/>
          <ac:spMkLst>
            <pc:docMk/>
            <pc:sldMk cId="3865798911" sldId="265"/>
            <ac:spMk id="395" creationId="{12E48012-C5DC-FD5B-B786-9449F2C06872}"/>
          </ac:spMkLst>
        </pc:spChg>
        <pc:spChg chg="add mod">
          <ac:chgData name="Paula Anderson" userId="e023c8b9-1fb9-40b2-a845-36ae36152358" providerId="ADAL" clId="{6CE5E1C0-68D1-409C-B7CE-35264C79009F}" dt="2022-12-14T21:21:08.629" v="1151" actId="1076"/>
          <ac:spMkLst>
            <pc:docMk/>
            <pc:sldMk cId="3865798911" sldId="265"/>
            <ac:spMk id="396" creationId="{B5878C81-E74A-EE0D-F9F6-B31D90B67BB9}"/>
          </ac:spMkLst>
        </pc:spChg>
        <pc:grpChg chg="add del mod">
          <ac:chgData name="Paula Anderson" userId="e023c8b9-1fb9-40b2-a845-36ae36152358" providerId="ADAL" clId="{6CE5E1C0-68D1-409C-B7CE-35264C79009F}" dt="2022-12-14T20:37:22.851" v="586" actId="478"/>
          <ac:grpSpMkLst>
            <pc:docMk/>
            <pc:sldMk cId="3865798911" sldId="265"/>
            <ac:grpSpMk id="15" creationId="{F0703B14-0A99-FF56-2573-99835AEC2230}"/>
          </ac:grpSpMkLst>
        </pc:grpChg>
        <pc:grpChg chg="add del mod">
          <ac:chgData name="Paula Anderson" userId="e023c8b9-1fb9-40b2-a845-36ae36152358" providerId="ADAL" clId="{6CE5E1C0-68D1-409C-B7CE-35264C79009F}" dt="2022-12-14T20:37:28.029" v="587" actId="478"/>
          <ac:grpSpMkLst>
            <pc:docMk/>
            <pc:sldMk cId="3865798911" sldId="265"/>
            <ac:grpSpMk id="16" creationId="{E1E9C73D-902C-45C8-52DC-4F3EA3F5FBDC}"/>
          </ac:grpSpMkLst>
        </pc:grpChg>
        <pc:grpChg chg="add del mod">
          <ac:chgData name="Paula Anderson" userId="e023c8b9-1fb9-40b2-a845-36ae36152358" providerId="ADAL" clId="{6CE5E1C0-68D1-409C-B7CE-35264C79009F}" dt="2022-12-14T20:37:22.851" v="586" actId="478"/>
          <ac:grpSpMkLst>
            <pc:docMk/>
            <pc:sldMk cId="3865798911" sldId="265"/>
            <ac:grpSpMk id="17" creationId="{D2E20869-5311-9E4B-FDC0-2DB3D412111E}"/>
          </ac:grpSpMkLst>
        </pc:grpChg>
        <pc:grpChg chg="add del mod">
          <ac:chgData name="Paula Anderson" userId="e023c8b9-1fb9-40b2-a845-36ae36152358" providerId="ADAL" clId="{6CE5E1C0-68D1-409C-B7CE-35264C79009F}" dt="2022-12-14T20:37:28.029" v="587" actId="478"/>
          <ac:grpSpMkLst>
            <pc:docMk/>
            <pc:sldMk cId="3865798911" sldId="265"/>
            <ac:grpSpMk id="23" creationId="{7893AB2D-3C0E-0251-2A97-E7C2755C489D}"/>
          </ac:grpSpMkLst>
        </pc:grpChg>
        <pc:grpChg chg="add mod">
          <ac:chgData name="Paula Anderson" userId="e023c8b9-1fb9-40b2-a845-36ae36152358" providerId="ADAL" clId="{6CE5E1C0-68D1-409C-B7CE-35264C79009F}" dt="2022-12-14T20:36:22.694" v="576" actId="1076"/>
          <ac:grpSpMkLst>
            <pc:docMk/>
            <pc:sldMk cId="3865798911" sldId="265"/>
            <ac:grpSpMk id="39" creationId="{ECB71CEB-CE5E-62F6-ED0B-15A29CFB4C31}"/>
          </ac:grpSpMkLst>
        </pc:grpChg>
        <pc:grpChg chg="add del mod">
          <ac:chgData name="Paula Anderson" userId="e023c8b9-1fb9-40b2-a845-36ae36152358" providerId="ADAL" clId="{6CE5E1C0-68D1-409C-B7CE-35264C79009F}" dt="2022-12-14T20:12:44.691" v="283" actId="478"/>
          <ac:grpSpMkLst>
            <pc:docMk/>
            <pc:sldMk cId="3865798911" sldId="265"/>
            <ac:grpSpMk id="55" creationId="{30AA5C72-9906-061F-EE7B-0294435F1695}"/>
          </ac:grpSpMkLst>
        </pc:grpChg>
        <pc:grpChg chg="add mod">
          <ac:chgData name="Paula Anderson" userId="e023c8b9-1fb9-40b2-a845-36ae36152358" providerId="ADAL" clId="{6CE5E1C0-68D1-409C-B7CE-35264C79009F}" dt="2022-12-14T20:08:46.560" v="263" actId="1076"/>
          <ac:grpSpMkLst>
            <pc:docMk/>
            <pc:sldMk cId="3865798911" sldId="265"/>
            <ac:grpSpMk id="59" creationId="{F1F98005-E380-9A09-5FC7-0855E3C3BAFE}"/>
          </ac:grpSpMkLst>
        </pc:grpChg>
        <pc:grpChg chg="del">
          <ac:chgData name="Paula Anderson" userId="e023c8b9-1fb9-40b2-a845-36ae36152358" providerId="ADAL" clId="{6CE5E1C0-68D1-409C-B7CE-35264C79009F}" dt="2022-12-14T20:37:07.608" v="584" actId="478"/>
          <ac:grpSpMkLst>
            <pc:docMk/>
            <pc:sldMk cId="3865798911" sldId="265"/>
            <ac:grpSpMk id="60" creationId="{EFBCE006-0C04-F09B-B32F-3DA39BEC3633}"/>
          </ac:grpSpMkLst>
        </pc:grpChg>
        <pc:grpChg chg="add mod">
          <ac:chgData name="Paula Anderson" userId="e023c8b9-1fb9-40b2-a845-36ae36152358" providerId="ADAL" clId="{6CE5E1C0-68D1-409C-B7CE-35264C79009F}" dt="2022-12-14T20:56:49.690" v="782" actId="14861"/>
          <ac:grpSpMkLst>
            <pc:docMk/>
            <pc:sldMk cId="3865798911" sldId="265"/>
            <ac:grpSpMk id="81" creationId="{162ABF26-600F-439D-B89B-E791D0494E82}"/>
          </ac:grpSpMkLst>
        </pc:grpChg>
        <pc:grpChg chg="add mod">
          <ac:chgData name="Paula Anderson" userId="e023c8b9-1fb9-40b2-a845-36ae36152358" providerId="ADAL" clId="{6CE5E1C0-68D1-409C-B7CE-35264C79009F}" dt="2022-12-14T20:56:49.690" v="782" actId="14861"/>
          <ac:grpSpMkLst>
            <pc:docMk/>
            <pc:sldMk cId="3865798911" sldId="265"/>
            <ac:grpSpMk id="86" creationId="{D2300BE5-3A7A-E950-EC35-56B733E1FE1E}"/>
          </ac:grpSpMkLst>
        </pc:grpChg>
        <pc:grpChg chg="add mod">
          <ac:chgData name="Paula Anderson" userId="e023c8b9-1fb9-40b2-a845-36ae36152358" providerId="ADAL" clId="{6CE5E1C0-68D1-409C-B7CE-35264C79009F}" dt="2022-12-14T20:56:49.690" v="782" actId="14861"/>
          <ac:grpSpMkLst>
            <pc:docMk/>
            <pc:sldMk cId="3865798911" sldId="265"/>
            <ac:grpSpMk id="91" creationId="{292F6B12-C187-7267-1CA9-810376D31DA3}"/>
          </ac:grpSpMkLst>
        </pc:grpChg>
        <pc:grpChg chg="del mod">
          <ac:chgData name="Paula Anderson" userId="e023c8b9-1fb9-40b2-a845-36ae36152358" providerId="ADAL" clId="{6CE5E1C0-68D1-409C-B7CE-35264C79009F}" dt="2022-12-14T20:23:44.157" v="401" actId="478"/>
          <ac:grpSpMkLst>
            <pc:docMk/>
            <pc:sldMk cId="3865798911" sldId="265"/>
            <ac:grpSpMk id="96" creationId="{9D060473-7446-CB1D-9BEA-1F49FC3C2EE2}"/>
          </ac:grpSpMkLst>
        </pc:grpChg>
        <pc:grpChg chg="add mod">
          <ac:chgData name="Paula Anderson" userId="e023c8b9-1fb9-40b2-a845-36ae36152358" providerId="ADAL" clId="{6CE5E1C0-68D1-409C-B7CE-35264C79009F}" dt="2022-12-14T20:56:49.690" v="782" actId="14861"/>
          <ac:grpSpMkLst>
            <pc:docMk/>
            <pc:sldMk cId="3865798911" sldId="265"/>
            <ac:grpSpMk id="102" creationId="{870B3BC8-9678-AA0A-1A5D-F3FF4716C5F5}"/>
          </ac:grpSpMkLst>
        </pc:grpChg>
        <pc:grpChg chg="del">
          <ac:chgData name="Paula Anderson" userId="e023c8b9-1fb9-40b2-a845-36ae36152358" providerId="ADAL" clId="{6CE5E1C0-68D1-409C-B7CE-35264C79009F}" dt="2022-12-14T20:37:16.132" v="585" actId="478"/>
          <ac:grpSpMkLst>
            <pc:docMk/>
            <pc:sldMk cId="3865798911" sldId="265"/>
            <ac:grpSpMk id="105" creationId="{B312252B-B60C-0524-B35E-C4120A92E472}"/>
          </ac:grpSpMkLst>
        </pc:grpChg>
        <pc:grpChg chg="add del mod">
          <ac:chgData name="Paula Anderson" userId="e023c8b9-1fb9-40b2-a845-36ae36152358" providerId="ADAL" clId="{6CE5E1C0-68D1-409C-B7CE-35264C79009F}" dt="2022-12-14T20:27:39.962" v="465" actId="478"/>
          <ac:grpSpMkLst>
            <pc:docMk/>
            <pc:sldMk cId="3865798911" sldId="265"/>
            <ac:grpSpMk id="147" creationId="{A20443B8-C970-CA8D-76C5-E07815C2C483}"/>
          </ac:grpSpMkLst>
        </pc:grpChg>
        <pc:grpChg chg="add mod">
          <ac:chgData name="Paula Anderson" userId="e023c8b9-1fb9-40b2-a845-36ae36152358" providerId="ADAL" clId="{6CE5E1C0-68D1-409C-B7CE-35264C79009F}" dt="2022-12-14T20:35:20.089" v="570" actId="1035"/>
          <ac:grpSpMkLst>
            <pc:docMk/>
            <pc:sldMk cId="3865798911" sldId="265"/>
            <ac:grpSpMk id="152" creationId="{80A837EB-5B0A-2976-2F3C-6DC6A8EC8708}"/>
          </ac:grpSpMkLst>
        </pc:grpChg>
        <pc:grpChg chg="add mod">
          <ac:chgData name="Paula Anderson" userId="e023c8b9-1fb9-40b2-a845-36ae36152358" providerId="ADAL" clId="{6CE5E1C0-68D1-409C-B7CE-35264C79009F}" dt="2022-12-14T20:35:25.839" v="572" actId="1038"/>
          <ac:grpSpMkLst>
            <pc:docMk/>
            <pc:sldMk cId="3865798911" sldId="265"/>
            <ac:grpSpMk id="153" creationId="{DB50C6D1-61F3-0F83-4072-073C514B8783}"/>
          </ac:grpSpMkLst>
        </pc:grpChg>
        <pc:grpChg chg="add mod">
          <ac:chgData name="Paula Anderson" userId="e023c8b9-1fb9-40b2-a845-36ae36152358" providerId="ADAL" clId="{6CE5E1C0-68D1-409C-B7CE-35264C79009F}" dt="2022-12-14T20:34:16.466" v="536" actId="164"/>
          <ac:grpSpMkLst>
            <pc:docMk/>
            <pc:sldMk cId="3865798911" sldId="265"/>
            <ac:grpSpMk id="154" creationId="{CB7BE882-0748-EAC4-020A-200012670D7A}"/>
          </ac:grpSpMkLst>
        </pc:grpChg>
        <pc:grpChg chg="add mod">
          <ac:chgData name="Paula Anderson" userId="e023c8b9-1fb9-40b2-a845-36ae36152358" providerId="ADAL" clId="{6CE5E1C0-68D1-409C-B7CE-35264C79009F}" dt="2022-12-14T20:34:16.466" v="536" actId="164"/>
          <ac:grpSpMkLst>
            <pc:docMk/>
            <pc:sldMk cId="3865798911" sldId="265"/>
            <ac:grpSpMk id="155" creationId="{C4B2EB7C-1AA2-6FCC-E41F-16AA73CB1F6C}"/>
          </ac:grpSpMkLst>
        </pc:grpChg>
        <pc:grpChg chg="add mod">
          <ac:chgData name="Paula Anderson" userId="e023c8b9-1fb9-40b2-a845-36ae36152358" providerId="ADAL" clId="{6CE5E1C0-68D1-409C-B7CE-35264C79009F}" dt="2022-12-14T20:34:16.466" v="536" actId="164"/>
          <ac:grpSpMkLst>
            <pc:docMk/>
            <pc:sldMk cId="3865798911" sldId="265"/>
            <ac:grpSpMk id="156" creationId="{60B98ACA-2931-5EC0-5C75-8062E8E94698}"/>
          </ac:grpSpMkLst>
        </pc:grpChg>
        <pc:grpChg chg="add mod">
          <ac:chgData name="Paula Anderson" userId="e023c8b9-1fb9-40b2-a845-36ae36152358" providerId="ADAL" clId="{6CE5E1C0-68D1-409C-B7CE-35264C79009F}" dt="2022-12-14T20:34:16.466" v="536" actId="164"/>
          <ac:grpSpMkLst>
            <pc:docMk/>
            <pc:sldMk cId="3865798911" sldId="265"/>
            <ac:grpSpMk id="157" creationId="{DB693170-B7FF-1FB9-D35E-D04C5A073EF5}"/>
          </ac:grpSpMkLst>
        </pc:grpChg>
        <pc:grpChg chg="add mod">
          <ac:chgData name="Paula Anderson" userId="e023c8b9-1fb9-40b2-a845-36ae36152358" providerId="ADAL" clId="{6CE5E1C0-68D1-409C-B7CE-35264C79009F}" dt="2022-12-14T20:34:33.508" v="556" actId="1037"/>
          <ac:grpSpMkLst>
            <pc:docMk/>
            <pc:sldMk cId="3865798911" sldId="265"/>
            <ac:grpSpMk id="158" creationId="{FA0C2FBF-3A3E-0697-CD4E-CD9CF0D9C9CF}"/>
          </ac:grpSpMkLst>
        </pc:grpChg>
        <pc:grpChg chg="add mod">
          <ac:chgData name="Paula Anderson" userId="e023c8b9-1fb9-40b2-a845-36ae36152358" providerId="ADAL" clId="{6CE5E1C0-68D1-409C-B7CE-35264C79009F}" dt="2022-12-14T20:35:16.017" v="566" actId="164"/>
          <ac:grpSpMkLst>
            <pc:docMk/>
            <pc:sldMk cId="3865798911" sldId="265"/>
            <ac:grpSpMk id="159" creationId="{AB194D8A-3A74-21A3-AECC-842B421DCEF0}"/>
          </ac:grpSpMkLst>
        </pc:grpChg>
        <pc:grpChg chg="add del mod">
          <ac:chgData name="Paula Anderson" userId="e023c8b9-1fb9-40b2-a845-36ae36152358" providerId="ADAL" clId="{6CE5E1C0-68D1-409C-B7CE-35264C79009F}" dt="2022-12-14T20:37:28.029" v="587" actId="478"/>
          <ac:grpSpMkLst>
            <pc:docMk/>
            <pc:sldMk cId="3865798911" sldId="265"/>
            <ac:grpSpMk id="160" creationId="{C0DE48B4-5339-DB5B-34EA-8D7006C4FAFE}"/>
          </ac:grpSpMkLst>
        </pc:grpChg>
        <pc:grpChg chg="mod">
          <ac:chgData name="Paula Anderson" userId="e023c8b9-1fb9-40b2-a845-36ae36152358" providerId="ADAL" clId="{6CE5E1C0-68D1-409C-B7CE-35264C79009F}" dt="2022-12-14T20:36:19.743" v="574"/>
          <ac:grpSpMkLst>
            <pc:docMk/>
            <pc:sldMk cId="3865798911" sldId="265"/>
            <ac:grpSpMk id="161" creationId="{11FC4530-87EA-3A70-BBB3-F2480E23ECF1}"/>
          </ac:grpSpMkLst>
        </pc:grpChg>
        <pc:grpChg chg="mod">
          <ac:chgData name="Paula Anderson" userId="e023c8b9-1fb9-40b2-a845-36ae36152358" providerId="ADAL" clId="{6CE5E1C0-68D1-409C-B7CE-35264C79009F}" dt="2022-12-14T20:36:19.743" v="574"/>
          <ac:grpSpMkLst>
            <pc:docMk/>
            <pc:sldMk cId="3865798911" sldId="265"/>
            <ac:grpSpMk id="162" creationId="{3B2BF58D-283B-4158-240E-2D082D01E70F}"/>
          </ac:grpSpMkLst>
        </pc:grpChg>
        <pc:grpChg chg="mod">
          <ac:chgData name="Paula Anderson" userId="e023c8b9-1fb9-40b2-a845-36ae36152358" providerId="ADAL" clId="{6CE5E1C0-68D1-409C-B7CE-35264C79009F}" dt="2022-12-14T20:36:19.743" v="574"/>
          <ac:grpSpMkLst>
            <pc:docMk/>
            <pc:sldMk cId="3865798911" sldId="265"/>
            <ac:grpSpMk id="163" creationId="{C702AED9-7FAA-2376-1078-C1E7A8225872}"/>
          </ac:grpSpMkLst>
        </pc:grpChg>
        <pc:grpChg chg="mod">
          <ac:chgData name="Paula Anderson" userId="e023c8b9-1fb9-40b2-a845-36ae36152358" providerId="ADAL" clId="{6CE5E1C0-68D1-409C-B7CE-35264C79009F}" dt="2022-12-14T20:36:19.743" v="574"/>
          <ac:grpSpMkLst>
            <pc:docMk/>
            <pc:sldMk cId="3865798911" sldId="265"/>
            <ac:grpSpMk id="164" creationId="{899D5957-7F0F-B163-A482-4CFA04E587A4}"/>
          </ac:grpSpMkLst>
        </pc:grpChg>
        <pc:grpChg chg="del">
          <ac:chgData name="Paula Anderson" userId="e023c8b9-1fb9-40b2-a845-36ae36152358" providerId="ADAL" clId="{6CE5E1C0-68D1-409C-B7CE-35264C79009F}" dt="2022-12-14T20:08:12.411" v="259" actId="478"/>
          <ac:grpSpMkLst>
            <pc:docMk/>
            <pc:sldMk cId="3865798911" sldId="265"/>
            <ac:grpSpMk id="168" creationId="{2BCCDD7C-084C-42E2-1BA5-0F3D4B3A3643}"/>
          </ac:grpSpMkLst>
        </pc:grpChg>
        <pc:grpChg chg="del">
          <ac:chgData name="Paula Anderson" userId="e023c8b9-1fb9-40b2-a845-36ae36152358" providerId="ADAL" clId="{6CE5E1C0-68D1-409C-B7CE-35264C79009F}" dt="2022-12-14T20:08:17.792" v="260" actId="478"/>
          <ac:grpSpMkLst>
            <pc:docMk/>
            <pc:sldMk cId="3865798911" sldId="265"/>
            <ac:grpSpMk id="184" creationId="{806A32CD-0F0D-E14C-A01F-630CD5EE86DD}"/>
          </ac:grpSpMkLst>
        </pc:grpChg>
        <pc:grpChg chg="del">
          <ac:chgData name="Paula Anderson" userId="e023c8b9-1fb9-40b2-a845-36ae36152358" providerId="ADAL" clId="{6CE5E1C0-68D1-409C-B7CE-35264C79009F}" dt="2022-12-14T20:08:17.792" v="260" actId="478"/>
          <ac:grpSpMkLst>
            <pc:docMk/>
            <pc:sldMk cId="3865798911" sldId="265"/>
            <ac:grpSpMk id="194" creationId="{FEF4A9BE-5C52-3FEA-EF7D-26E40074E901}"/>
          </ac:grpSpMkLst>
        </pc:grpChg>
        <pc:grpChg chg="del">
          <ac:chgData name="Paula Anderson" userId="e023c8b9-1fb9-40b2-a845-36ae36152358" providerId="ADAL" clId="{6CE5E1C0-68D1-409C-B7CE-35264C79009F}" dt="2022-12-14T20:08:17.792" v="260" actId="478"/>
          <ac:grpSpMkLst>
            <pc:docMk/>
            <pc:sldMk cId="3865798911" sldId="265"/>
            <ac:grpSpMk id="199" creationId="{A3B3B964-0BFF-D56C-00A1-E96222132DF4}"/>
          </ac:grpSpMkLst>
        </pc:grpChg>
        <pc:grpChg chg="del">
          <ac:chgData name="Paula Anderson" userId="e023c8b9-1fb9-40b2-a845-36ae36152358" providerId="ADAL" clId="{6CE5E1C0-68D1-409C-B7CE-35264C79009F}" dt="2022-12-14T20:08:17.792" v="260" actId="478"/>
          <ac:grpSpMkLst>
            <pc:docMk/>
            <pc:sldMk cId="3865798911" sldId="265"/>
            <ac:grpSpMk id="203" creationId="{C4D06FC1-981D-100C-9BA4-1B441C02BFC9}"/>
          </ac:grpSpMkLst>
        </pc:grpChg>
        <pc:grpChg chg="del">
          <ac:chgData name="Paula Anderson" userId="e023c8b9-1fb9-40b2-a845-36ae36152358" providerId="ADAL" clId="{6CE5E1C0-68D1-409C-B7CE-35264C79009F}" dt="2022-12-14T20:08:17.792" v="260" actId="478"/>
          <ac:grpSpMkLst>
            <pc:docMk/>
            <pc:sldMk cId="3865798911" sldId="265"/>
            <ac:grpSpMk id="209" creationId="{8D51308F-13AE-9489-AFD5-F97D3B30150A}"/>
          </ac:grpSpMkLst>
        </pc:grpChg>
        <pc:grpChg chg="del">
          <ac:chgData name="Paula Anderson" userId="e023c8b9-1fb9-40b2-a845-36ae36152358" providerId="ADAL" clId="{6CE5E1C0-68D1-409C-B7CE-35264C79009F}" dt="2022-12-14T20:08:17.792" v="260" actId="478"/>
          <ac:grpSpMkLst>
            <pc:docMk/>
            <pc:sldMk cId="3865798911" sldId="265"/>
            <ac:grpSpMk id="214" creationId="{5FC14EC0-A80B-DEE5-8BAB-1C8085C26C86}"/>
          </ac:grpSpMkLst>
        </pc:grpChg>
        <pc:grpChg chg="del">
          <ac:chgData name="Paula Anderson" userId="e023c8b9-1fb9-40b2-a845-36ae36152358" providerId="ADAL" clId="{6CE5E1C0-68D1-409C-B7CE-35264C79009F}" dt="2022-12-14T21:01:43.059" v="784" actId="478"/>
          <ac:grpSpMkLst>
            <pc:docMk/>
            <pc:sldMk cId="3865798911" sldId="265"/>
            <ac:grpSpMk id="222" creationId="{2BAE4C30-C223-1385-37FA-8EA409364031}"/>
          </ac:grpSpMkLst>
        </pc:grpChg>
        <pc:grpChg chg="del">
          <ac:chgData name="Paula Anderson" userId="e023c8b9-1fb9-40b2-a845-36ae36152358" providerId="ADAL" clId="{6CE5E1C0-68D1-409C-B7CE-35264C79009F}" dt="2022-12-14T20:51:24.171" v="751" actId="478"/>
          <ac:grpSpMkLst>
            <pc:docMk/>
            <pc:sldMk cId="3865798911" sldId="265"/>
            <ac:grpSpMk id="238" creationId="{E4F4564B-BB7F-B089-591E-D2787F9C9BE3}"/>
          </ac:grpSpMkLst>
        </pc:grpChg>
        <pc:grpChg chg="del">
          <ac:chgData name="Paula Anderson" userId="e023c8b9-1fb9-40b2-a845-36ae36152358" providerId="ADAL" clId="{6CE5E1C0-68D1-409C-B7CE-35264C79009F}" dt="2022-12-14T21:01:46.597" v="785" actId="478"/>
          <ac:grpSpMkLst>
            <pc:docMk/>
            <pc:sldMk cId="3865798911" sldId="265"/>
            <ac:grpSpMk id="248" creationId="{68CBF4D6-E723-65C3-AA9B-54B0BF66099F}"/>
          </ac:grpSpMkLst>
        </pc:grpChg>
        <pc:grpChg chg="del">
          <ac:chgData name="Paula Anderson" userId="e023c8b9-1fb9-40b2-a845-36ae36152358" providerId="ADAL" clId="{6CE5E1C0-68D1-409C-B7CE-35264C79009F}" dt="2022-12-14T20:51:33.887" v="757" actId="478"/>
          <ac:grpSpMkLst>
            <pc:docMk/>
            <pc:sldMk cId="3865798911" sldId="265"/>
            <ac:grpSpMk id="253" creationId="{F0C22C29-D4F1-FA8B-DA2E-3F96E05FAF0C}"/>
          </ac:grpSpMkLst>
        </pc:grpChg>
        <pc:grpChg chg="add del">
          <ac:chgData name="Paula Anderson" userId="e023c8b9-1fb9-40b2-a845-36ae36152358" providerId="ADAL" clId="{6CE5E1C0-68D1-409C-B7CE-35264C79009F}" dt="2022-12-14T20:52:05.393" v="761" actId="478"/>
          <ac:grpSpMkLst>
            <pc:docMk/>
            <pc:sldMk cId="3865798911" sldId="265"/>
            <ac:grpSpMk id="257" creationId="{0F079A3B-02AF-CE04-C745-55F0DCF5F946}"/>
          </ac:grpSpMkLst>
        </pc:grpChg>
        <pc:grpChg chg="del">
          <ac:chgData name="Paula Anderson" userId="e023c8b9-1fb9-40b2-a845-36ae36152358" providerId="ADAL" clId="{6CE5E1C0-68D1-409C-B7CE-35264C79009F}" dt="2022-12-14T20:51:32.820" v="756" actId="478"/>
          <ac:grpSpMkLst>
            <pc:docMk/>
            <pc:sldMk cId="3865798911" sldId="265"/>
            <ac:grpSpMk id="263" creationId="{50A7BD41-987E-A75A-CF58-A4FE1B2AF7BB}"/>
          </ac:grpSpMkLst>
        </pc:grpChg>
        <pc:grpChg chg="del">
          <ac:chgData name="Paula Anderson" userId="e023c8b9-1fb9-40b2-a845-36ae36152358" providerId="ADAL" clId="{6CE5E1C0-68D1-409C-B7CE-35264C79009F}" dt="2022-12-14T20:51:31.674" v="755" actId="478"/>
          <ac:grpSpMkLst>
            <pc:docMk/>
            <pc:sldMk cId="3865798911" sldId="265"/>
            <ac:grpSpMk id="268" creationId="{F63C7822-802D-CAC7-A9BA-675EDB0D7C4D}"/>
          </ac:grpSpMkLst>
        </pc:grpChg>
        <pc:grpChg chg="add del mod">
          <ac:chgData name="Paula Anderson" userId="e023c8b9-1fb9-40b2-a845-36ae36152358" providerId="ADAL" clId="{6CE5E1C0-68D1-409C-B7CE-35264C79009F}" dt="2022-12-14T20:36:55.689" v="583"/>
          <ac:grpSpMkLst>
            <pc:docMk/>
            <pc:sldMk cId="3865798911" sldId="265"/>
            <ac:grpSpMk id="281" creationId="{6963BE61-8D2C-67F3-EACB-4029FD29466F}"/>
          </ac:grpSpMkLst>
        </pc:grpChg>
        <pc:grpChg chg="add del mod">
          <ac:chgData name="Paula Anderson" userId="e023c8b9-1fb9-40b2-a845-36ae36152358" providerId="ADAL" clId="{6CE5E1C0-68D1-409C-B7CE-35264C79009F}" dt="2022-12-14T20:36:55.689" v="583"/>
          <ac:grpSpMkLst>
            <pc:docMk/>
            <pc:sldMk cId="3865798911" sldId="265"/>
            <ac:grpSpMk id="284" creationId="{6D820024-54ED-1EF1-8861-BEBD4C9B53CE}"/>
          </ac:grpSpMkLst>
        </pc:grpChg>
        <pc:grpChg chg="add mod">
          <ac:chgData name="Paula Anderson" userId="e023c8b9-1fb9-40b2-a845-36ae36152358" providerId="ADAL" clId="{6CE5E1C0-68D1-409C-B7CE-35264C79009F}" dt="2022-12-14T20:38:33.482" v="590" actId="1076"/>
          <ac:grpSpMkLst>
            <pc:docMk/>
            <pc:sldMk cId="3865798911" sldId="265"/>
            <ac:grpSpMk id="287" creationId="{3E55AFFB-643D-33ED-EC1B-9EAE8DA1D71F}"/>
          </ac:grpSpMkLst>
        </pc:grpChg>
        <pc:grpChg chg="add mod">
          <ac:chgData name="Paula Anderson" userId="e023c8b9-1fb9-40b2-a845-36ae36152358" providerId="ADAL" clId="{6CE5E1C0-68D1-409C-B7CE-35264C79009F}" dt="2022-12-14T20:38:33.482" v="590" actId="1076"/>
          <ac:grpSpMkLst>
            <pc:docMk/>
            <pc:sldMk cId="3865798911" sldId="265"/>
            <ac:grpSpMk id="304" creationId="{2CFCB988-0705-E195-9645-F72F80889FF6}"/>
          </ac:grpSpMkLst>
        </pc:grpChg>
        <pc:grpChg chg="add mod">
          <ac:chgData name="Paula Anderson" userId="e023c8b9-1fb9-40b2-a845-36ae36152358" providerId="ADAL" clId="{6CE5E1C0-68D1-409C-B7CE-35264C79009F}" dt="2022-12-14T20:56:23.270" v="777" actId="14861"/>
          <ac:grpSpMkLst>
            <pc:docMk/>
            <pc:sldMk cId="3865798911" sldId="265"/>
            <ac:grpSpMk id="309" creationId="{6A8A7031-1BF0-1DA5-CAEF-9AE9F6615B47}"/>
          </ac:grpSpMkLst>
        </pc:grpChg>
        <pc:grpChg chg="add mod">
          <ac:chgData name="Paula Anderson" userId="e023c8b9-1fb9-40b2-a845-36ae36152358" providerId="ADAL" clId="{6CE5E1C0-68D1-409C-B7CE-35264C79009F}" dt="2022-12-14T20:56:28.054" v="778" actId="14861"/>
          <ac:grpSpMkLst>
            <pc:docMk/>
            <pc:sldMk cId="3865798911" sldId="265"/>
            <ac:grpSpMk id="314" creationId="{3BCEED7A-518C-C83C-7AF8-B9912F0BBB3C}"/>
          </ac:grpSpMkLst>
        </pc:grpChg>
        <pc:grpChg chg="add mod">
          <ac:chgData name="Paula Anderson" userId="e023c8b9-1fb9-40b2-a845-36ae36152358" providerId="ADAL" clId="{6CE5E1C0-68D1-409C-B7CE-35264C79009F}" dt="2022-12-14T20:56:33.859" v="779" actId="14861"/>
          <ac:grpSpMkLst>
            <pc:docMk/>
            <pc:sldMk cId="3865798911" sldId="265"/>
            <ac:grpSpMk id="319" creationId="{73549079-96CC-1655-1746-0C76187E7267}"/>
          </ac:grpSpMkLst>
        </pc:grpChg>
        <pc:grpChg chg="add mod">
          <ac:chgData name="Paula Anderson" userId="e023c8b9-1fb9-40b2-a845-36ae36152358" providerId="ADAL" clId="{6CE5E1C0-68D1-409C-B7CE-35264C79009F}" dt="2022-12-14T20:56:36.784" v="780" actId="14861"/>
          <ac:grpSpMkLst>
            <pc:docMk/>
            <pc:sldMk cId="3865798911" sldId="265"/>
            <ac:grpSpMk id="324" creationId="{5E20ECC0-ADB7-FF7A-93FF-3B139519EDF0}"/>
          </ac:grpSpMkLst>
        </pc:grpChg>
        <pc:grpChg chg="add mod">
          <ac:chgData name="Paula Anderson" userId="e023c8b9-1fb9-40b2-a845-36ae36152358" providerId="ADAL" clId="{6CE5E1C0-68D1-409C-B7CE-35264C79009F}" dt="2022-12-14T20:38:33.482" v="590" actId="1076"/>
          <ac:grpSpMkLst>
            <pc:docMk/>
            <pc:sldMk cId="3865798911" sldId="265"/>
            <ac:grpSpMk id="331" creationId="{6D58322D-2391-2B2D-EA00-5A08EF503B15}"/>
          </ac:grpSpMkLst>
        </pc:grpChg>
        <pc:grpChg chg="mod">
          <ac:chgData name="Paula Anderson" userId="e023c8b9-1fb9-40b2-a845-36ae36152358" providerId="ADAL" clId="{6CE5E1C0-68D1-409C-B7CE-35264C79009F}" dt="2022-12-14T20:37:55.838" v="588"/>
          <ac:grpSpMkLst>
            <pc:docMk/>
            <pc:sldMk cId="3865798911" sldId="265"/>
            <ac:grpSpMk id="332" creationId="{A60E349F-2B73-6190-6F9C-6E065F1E52AC}"/>
          </ac:grpSpMkLst>
        </pc:grpChg>
        <pc:grpChg chg="mod">
          <ac:chgData name="Paula Anderson" userId="e023c8b9-1fb9-40b2-a845-36ae36152358" providerId="ADAL" clId="{6CE5E1C0-68D1-409C-B7CE-35264C79009F}" dt="2022-12-14T20:37:55.838" v="588"/>
          <ac:grpSpMkLst>
            <pc:docMk/>
            <pc:sldMk cId="3865798911" sldId="265"/>
            <ac:grpSpMk id="333" creationId="{5A6E7BB3-9BC3-7484-CADD-E6C92CA0E058}"/>
          </ac:grpSpMkLst>
        </pc:grpChg>
        <pc:grpChg chg="mod">
          <ac:chgData name="Paula Anderson" userId="e023c8b9-1fb9-40b2-a845-36ae36152358" providerId="ADAL" clId="{6CE5E1C0-68D1-409C-B7CE-35264C79009F}" dt="2022-12-14T20:37:55.838" v="588"/>
          <ac:grpSpMkLst>
            <pc:docMk/>
            <pc:sldMk cId="3865798911" sldId="265"/>
            <ac:grpSpMk id="334" creationId="{5385C91B-4873-4035-E28C-0DAA00273C47}"/>
          </ac:grpSpMkLst>
        </pc:grpChg>
        <pc:grpChg chg="mod">
          <ac:chgData name="Paula Anderson" userId="e023c8b9-1fb9-40b2-a845-36ae36152358" providerId="ADAL" clId="{6CE5E1C0-68D1-409C-B7CE-35264C79009F}" dt="2022-12-14T20:37:55.838" v="588"/>
          <ac:grpSpMkLst>
            <pc:docMk/>
            <pc:sldMk cId="3865798911" sldId="265"/>
            <ac:grpSpMk id="335" creationId="{276E5668-FAC8-2AE0-C1FD-AC7C63921F9F}"/>
          </ac:grpSpMkLst>
        </pc:grpChg>
        <pc:grpChg chg="add mod">
          <ac:chgData name="Paula Anderson" userId="e023c8b9-1fb9-40b2-a845-36ae36152358" providerId="ADAL" clId="{6CE5E1C0-68D1-409C-B7CE-35264C79009F}" dt="2022-12-14T20:38:33.482" v="590" actId="1076"/>
          <ac:grpSpMkLst>
            <pc:docMk/>
            <pc:sldMk cId="3865798911" sldId="265"/>
            <ac:grpSpMk id="344" creationId="{A3735104-12E0-EA36-D4F7-C0AE638109EA}"/>
          </ac:grpSpMkLst>
        </pc:grpChg>
        <pc:grpChg chg="add mod">
          <ac:chgData name="Paula Anderson" userId="e023c8b9-1fb9-40b2-a845-36ae36152358" providerId="ADAL" clId="{6CE5E1C0-68D1-409C-B7CE-35264C79009F}" dt="2022-12-14T20:38:33.482" v="590" actId="1076"/>
          <ac:grpSpMkLst>
            <pc:docMk/>
            <pc:sldMk cId="3865798911" sldId="265"/>
            <ac:grpSpMk id="347" creationId="{EDA7312D-5F14-E890-9DE7-6F1EE39FE3BE}"/>
          </ac:grpSpMkLst>
        </pc:grpChg>
        <pc:grpChg chg="add mod">
          <ac:chgData name="Paula Anderson" userId="e023c8b9-1fb9-40b2-a845-36ae36152358" providerId="ADAL" clId="{6CE5E1C0-68D1-409C-B7CE-35264C79009F}" dt="2022-12-14T20:45:20.286" v="689" actId="164"/>
          <ac:grpSpMkLst>
            <pc:docMk/>
            <pc:sldMk cId="3865798911" sldId="265"/>
            <ac:grpSpMk id="357" creationId="{7FD3E6EB-9B0F-3828-DFD8-08066D86D318}"/>
          </ac:grpSpMkLst>
        </pc:grpChg>
        <pc:grpChg chg="add mod">
          <ac:chgData name="Paula Anderson" userId="e023c8b9-1fb9-40b2-a845-36ae36152358" providerId="ADAL" clId="{6CE5E1C0-68D1-409C-B7CE-35264C79009F}" dt="2022-12-14T21:02:03.709" v="787" actId="1076"/>
          <ac:grpSpMkLst>
            <pc:docMk/>
            <pc:sldMk cId="3865798911" sldId="265"/>
            <ac:grpSpMk id="365" creationId="{EFE25082-4F32-FC5E-ED3C-6B706B08F1EE}"/>
          </ac:grpSpMkLst>
        </pc:grpChg>
        <pc:picChg chg="add mod ord modCrop">
          <ac:chgData name="Paula Anderson" userId="e023c8b9-1fb9-40b2-a845-36ae36152358" providerId="ADAL" clId="{6CE5E1C0-68D1-409C-B7CE-35264C79009F}" dt="2022-12-14T19:21:02.872" v="185" actId="164"/>
          <ac:picMkLst>
            <pc:docMk/>
            <pc:sldMk cId="3865798911" sldId="265"/>
            <ac:picMk id="6" creationId="{1891696C-EF3B-AB03-5498-02235C58BD05}"/>
          </ac:picMkLst>
        </pc:picChg>
        <pc:picChg chg="add mod ord">
          <ac:chgData name="Paula Anderson" userId="e023c8b9-1fb9-40b2-a845-36ae36152358" providerId="ADAL" clId="{6CE5E1C0-68D1-409C-B7CE-35264C79009F}" dt="2022-12-14T19:21:12.204" v="186" actId="164"/>
          <ac:picMkLst>
            <pc:docMk/>
            <pc:sldMk cId="3865798911" sldId="265"/>
            <ac:picMk id="11" creationId="{3F6C2C0F-0BC8-FE37-0DEA-302BDF2757CF}"/>
          </ac:picMkLst>
        </pc:picChg>
        <pc:picChg chg="mod">
          <ac:chgData name="Paula Anderson" userId="e023c8b9-1fb9-40b2-a845-36ae36152358" providerId="ADAL" clId="{6CE5E1C0-68D1-409C-B7CE-35264C79009F}" dt="2022-12-14T19:21:16.894" v="187"/>
          <ac:picMkLst>
            <pc:docMk/>
            <pc:sldMk cId="3865798911" sldId="265"/>
            <ac:picMk id="19" creationId="{434BDF97-FE99-128B-3CB4-5235C60A8DDC}"/>
          </ac:picMkLst>
        </pc:picChg>
        <pc:picChg chg="mod">
          <ac:chgData name="Paula Anderson" userId="e023c8b9-1fb9-40b2-a845-36ae36152358" providerId="ADAL" clId="{6CE5E1C0-68D1-409C-B7CE-35264C79009F}" dt="2022-12-14T19:21:16.894" v="187"/>
          <ac:picMkLst>
            <pc:docMk/>
            <pc:sldMk cId="3865798911" sldId="265"/>
            <ac:picMk id="26" creationId="{943B15E3-F30F-3D50-DD6A-B1B6B6724C41}"/>
          </ac:picMkLst>
        </pc:picChg>
        <pc:picChg chg="add del mod">
          <ac:chgData name="Paula Anderson" userId="e023c8b9-1fb9-40b2-a845-36ae36152358" providerId="ADAL" clId="{6CE5E1C0-68D1-409C-B7CE-35264C79009F}" dt="2022-12-14T20:23:45.383" v="402" actId="478"/>
          <ac:picMkLst>
            <pc:docMk/>
            <pc:sldMk cId="3865798911" sldId="265"/>
            <ac:picMk id="38" creationId="{BA230F9D-266D-D5F9-43A8-16F8EB9D72E5}"/>
          </ac:picMkLst>
        </pc:picChg>
        <pc:picChg chg="mod">
          <ac:chgData name="Paula Anderson" userId="e023c8b9-1fb9-40b2-a845-36ae36152358" providerId="ADAL" clId="{6CE5E1C0-68D1-409C-B7CE-35264C79009F}" dt="2022-12-14T20:08:34.751" v="262"/>
          <ac:picMkLst>
            <pc:docMk/>
            <pc:sldMk cId="3865798911" sldId="265"/>
            <ac:picMk id="40" creationId="{A2B746D1-0B7C-3EDF-C96D-3D6FDF814938}"/>
          </ac:picMkLst>
        </pc:picChg>
        <pc:picChg chg="mod">
          <ac:chgData name="Paula Anderson" userId="e023c8b9-1fb9-40b2-a845-36ae36152358" providerId="ADAL" clId="{6CE5E1C0-68D1-409C-B7CE-35264C79009F}" dt="2022-12-14T20:08:34.751" v="262"/>
          <ac:picMkLst>
            <pc:docMk/>
            <pc:sldMk cId="3865798911" sldId="265"/>
            <ac:picMk id="42" creationId="{8A262FAF-0AFA-EEAC-0390-45B6AB792E4F}"/>
          </ac:picMkLst>
        </pc:picChg>
        <pc:picChg chg="mod">
          <ac:chgData name="Paula Anderson" userId="e023c8b9-1fb9-40b2-a845-36ae36152358" providerId="ADAL" clId="{6CE5E1C0-68D1-409C-B7CE-35264C79009F}" dt="2022-12-14T20:08:34.751" v="262"/>
          <ac:picMkLst>
            <pc:docMk/>
            <pc:sldMk cId="3865798911" sldId="265"/>
            <ac:picMk id="45" creationId="{8B9470F0-7FED-5CD3-E6D7-AD5D2E57291E}"/>
          </ac:picMkLst>
        </pc:picChg>
        <pc:picChg chg="mod">
          <ac:chgData name="Paula Anderson" userId="e023c8b9-1fb9-40b2-a845-36ae36152358" providerId="ADAL" clId="{6CE5E1C0-68D1-409C-B7CE-35264C79009F}" dt="2022-12-14T20:08:34.751" v="262"/>
          <ac:picMkLst>
            <pc:docMk/>
            <pc:sldMk cId="3865798911" sldId="265"/>
            <ac:picMk id="46" creationId="{0623BDB3-E406-54D4-B7F1-051956414C50}"/>
          </ac:picMkLst>
        </pc:picChg>
        <pc:picChg chg="mod">
          <ac:chgData name="Paula Anderson" userId="e023c8b9-1fb9-40b2-a845-36ae36152358" providerId="ADAL" clId="{6CE5E1C0-68D1-409C-B7CE-35264C79009F}" dt="2022-12-14T20:08:34.751" v="262"/>
          <ac:picMkLst>
            <pc:docMk/>
            <pc:sldMk cId="3865798911" sldId="265"/>
            <ac:picMk id="47" creationId="{6EB45417-71E6-7F84-258F-219C160B53E5}"/>
          </ac:picMkLst>
        </pc:picChg>
        <pc:picChg chg="mod">
          <ac:chgData name="Paula Anderson" userId="e023c8b9-1fb9-40b2-a845-36ae36152358" providerId="ADAL" clId="{6CE5E1C0-68D1-409C-B7CE-35264C79009F}" dt="2022-12-14T20:08:34.751" v="262"/>
          <ac:picMkLst>
            <pc:docMk/>
            <pc:sldMk cId="3865798911" sldId="265"/>
            <ac:picMk id="48" creationId="{6C54AB70-7760-66B9-0376-A4B11BAE6CC3}"/>
          </ac:picMkLst>
        </pc:picChg>
        <pc:picChg chg="mod">
          <ac:chgData name="Paula Anderson" userId="e023c8b9-1fb9-40b2-a845-36ae36152358" providerId="ADAL" clId="{6CE5E1C0-68D1-409C-B7CE-35264C79009F}" dt="2022-12-14T20:08:34.751" v="262"/>
          <ac:picMkLst>
            <pc:docMk/>
            <pc:sldMk cId="3865798911" sldId="265"/>
            <ac:picMk id="49" creationId="{0CB6B010-C9D4-0E3F-2012-67B155D3C15B}"/>
          </ac:picMkLst>
        </pc:picChg>
        <pc:picChg chg="mod">
          <ac:chgData name="Paula Anderson" userId="e023c8b9-1fb9-40b2-a845-36ae36152358" providerId="ADAL" clId="{6CE5E1C0-68D1-409C-B7CE-35264C79009F}" dt="2022-12-14T20:08:34.751" v="262"/>
          <ac:picMkLst>
            <pc:docMk/>
            <pc:sldMk cId="3865798911" sldId="265"/>
            <ac:picMk id="50" creationId="{082F39B9-C95A-E633-A31D-628C0D8E54DD}"/>
          </ac:picMkLst>
        </pc:picChg>
        <pc:picChg chg="mod">
          <ac:chgData name="Paula Anderson" userId="e023c8b9-1fb9-40b2-a845-36ae36152358" providerId="ADAL" clId="{6CE5E1C0-68D1-409C-B7CE-35264C79009F}" dt="2022-12-14T20:08:34.751" v="262"/>
          <ac:picMkLst>
            <pc:docMk/>
            <pc:sldMk cId="3865798911" sldId="265"/>
            <ac:picMk id="77" creationId="{4CEFBAD8-FC15-7598-F724-756B80590BFD}"/>
          </ac:picMkLst>
        </pc:picChg>
        <pc:picChg chg="mod">
          <ac:chgData name="Paula Anderson" userId="e023c8b9-1fb9-40b2-a845-36ae36152358" providerId="ADAL" clId="{6CE5E1C0-68D1-409C-B7CE-35264C79009F}" dt="2022-12-14T20:08:34.751" v="262"/>
          <ac:picMkLst>
            <pc:docMk/>
            <pc:sldMk cId="3865798911" sldId="265"/>
            <ac:picMk id="78" creationId="{1D1C63FB-D909-15C6-A503-068514910574}"/>
          </ac:picMkLst>
        </pc:picChg>
        <pc:picChg chg="mod">
          <ac:chgData name="Paula Anderson" userId="e023c8b9-1fb9-40b2-a845-36ae36152358" providerId="ADAL" clId="{6CE5E1C0-68D1-409C-B7CE-35264C79009F}" dt="2022-12-14T20:08:34.751" v="262"/>
          <ac:picMkLst>
            <pc:docMk/>
            <pc:sldMk cId="3865798911" sldId="265"/>
            <ac:picMk id="79" creationId="{82BF2AFF-CC3F-A025-559C-B2AAD996AC95}"/>
          </ac:picMkLst>
        </pc:picChg>
        <pc:picChg chg="mod">
          <ac:chgData name="Paula Anderson" userId="e023c8b9-1fb9-40b2-a845-36ae36152358" providerId="ADAL" clId="{6CE5E1C0-68D1-409C-B7CE-35264C79009F}" dt="2022-12-14T20:08:34.751" v="262"/>
          <ac:picMkLst>
            <pc:docMk/>
            <pc:sldMk cId="3865798911" sldId="265"/>
            <ac:picMk id="83" creationId="{270E92D1-A8C1-5B2B-BF11-C7428D204EA2}"/>
          </ac:picMkLst>
        </pc:picChg>
        <pc:picChg chg="mod">
          <ac:chgData name="Paula Anderson" userId="e023c8b9-1fb9-40b2-a845-36ae36152358" providerId="ADAL" clId="{6CE5E1C0-68D1-409C-B7CE-35264C79009F}" dt="2022-12-14T20:08:34.751" v="262"/>
          <ac:picMkLst>
            <pc:docMk/>
            <pc:sldMk cId="3865798911" sldId="265"/>
            <ac:picMk id="88" creationId="{D659E0BC-DA3D-89A2-7C73-80B91BDB09EE}"/>
          </ac:picMkLst>
        </pc:picChg>
        <pc:picChg chg="del">
          <ac:chgData name="Paula Anderson" userId="e023c8b9-1fb9-40b2-a845-36ae36152358" providerId="ADAL" clId="{6CE5E1C0-68D1-409C-B7CE-35264C79009F}" dt="2022-12-14T19:22:00.571" v="193" actId="478"/>
          <ac:picMkLst>
            <pc:docMk/>
            <pc:sldMk cId="3865798911" sldId="265"/>
            <ac:picMk id="93" creationId="{D1B9A944-FD35-5428-4081-BA70B044C3A1}"/>
          </ac:picMkLst>
        </pc:picChg>
        <pc:picChg chg="mod">
          <ac:chgData name="Paula Anderson" userId="e023c8b9-1fb9-40b2-a845-36ae36152358" providerId="ADAL" clId="{6CE5E1C0-68D1-409C-B7CE-35264C79009F}" dt="2022-12-14T20:08:34.751" v="262"/>
          <ac:picMkLst>
            <pc:docMk/>
            <pc:sldMk cId="3865798911" sldId="265"/>
            <ac:picMk id="97" creationId="{3B3F22DE-E2C2-47F5-E602-40A50E6D2E0E}"/>
          </ac:picMkLst>
        </pc:picChg>
        <pc:picChg chg="del ord">
          <ac:chgData name="Paula Anderson" userId="e023c8b9-1fb9-40b2-a845-36ae36152358" providerId="ADAL" clId="{6CE5E1C0-68D1-409C-B7CE-35264C79009F}" dt="2022-12-14T20:37:22.851" v="586" actId="478"/>
          <ac:picMkLst>
            <pc:docMk/>
            <pc:sldMk cId="3865798911" sldId="265"/>
            <ac:picMk id="101" creationId="{B43F923C-6EF8-AD73-CF41-EB51AF806D74}"/>
          </ac:picMkLst>
        </pc:picChg>
        <pc:picChg chg="mod">
          <ac:chgData name="Paula Anderson" userId="e023c8b9-1fb9-40b2-a845-36ae36152358" providerId="ADAL" clId="{6CE5E1C0-68D1-409C-B7CE-35264C79009F}" dt="2022-12-14T20:08:34.751" v="262"/>
          <ac:picMkLst>
            <pc:docMk/>
            <pc:sldMk cId="3865798911" sldId="265"/>
            <ac:picMk id="104" creationId="{61F867DF-2DE9-2F25-5432-963AA339604E}"/>
          </ac:picMkLst>
        </pc:picChg>
        <pc:picChg chg="add mod">
          <ac:chgData name="Paula Anderson" userId="e023c8b9-1fb9-40b2-a845-36ae36152358" providerId="ADAL" clId="{6CE5E1C0-68D1-409C-B7CE-35264C79009F}" dt="2022-12-14T20:08:46.560" v="263" actId="1076"/>
          <ac:picMkLst>
            <pc:docMk/>
            <pc:sldMk cId="3865798911" sldId="265"/>
            <ac:picMk id="113" creationId="{B9C03832-ED38-A4DA-5B36-D38955DC51DE}"/>
          </ac:picMkLst>
        </pc:picChg>
        <pc:picChg chg="add mod ord">
          <ac:chgData name="Paula Anderson" userId="e023c8b9-1fb9-40b2-a845-36ae36152358" providerId="ADAL" clId="{6CE5E1C0-68D1-409C-B7CE-35264C79009F}" dt="2022-12-14T20:35:16.017" v="566" actId="164"/>
          <ac:picMkLst>
            <pc:docMk/>
            <pc:sldMk cId="3865798911" sldId="265"/>
            <ac:picMk id="123" creationId="{B335ADFF-88BD-95B6-E017-8770D5F4C1FA}"/>
          </ac:picMkLst>
        </pc:picChg>
        <pc:picChg chg="add mod">
          <ac:chgData name="Paula Anderson" userId="e023c8b9-1fb9-40b2-a845-36ae36152358" providerId="ADAL" clId="{6CE5E1C0-68D1-409C-B7CE-35264C79009F}" dt="2022-12-14T20:33:45.889" v="532" actId="164"/>
          <ac:picMkLst>
            <pc:docMk/>
            <pc:sldMk cId="3865798911" sldId="265"/>
            <ac:picMk id="129" creationId="{53ACC77E-CA53-EC39-F6A5-B4BED4CD5262}"/>
          </ac:picMkLst>
        </pc:picChg>
        <pc:picChg chg="add mod">
          <ac:chgData name="Paula Anderson" userId="e023c8b9-1fb9-40b2-a845-36ae36152358" providerId="ADAL" clId="{6CE5E1C0-68D1-409C-B7CE-35264C79009F}" dt="2022-12-14T20:33:50.800" v="533" actId="164"/>
          <ac:picMkLst>
            <pc:docMk/>
            <pc:sldMk cId="3865798911" sldId="265"/>
            <ac:picMk id="133" creationId="{5F3B48E9-BB6B-F90F-3B12-39E5DD844E56}"/>
          </ac:picMkLst>
        </pc:picChg>
        <pc:picChg chg="add mod">
          <ac:chgData name="Paula Anderson" userId="e023c8b9-1fb9-40b2-a845-36ae36152358" providerId="ADAL" clId="{6CE5E1C0-68D1-409C-B7CE-35264C79009F}" dt="2022-12-14T20:33:55.382" v="534" actId="164"/>
          <ac:picMkLst>
            <pc:docMk/>
            <pc:sldMk cId="3865798911" sldId="265"/>
            <ac:picMk id="137" creationId="{E1A7D5D2-FAF4-60D4-78AA-DDE3658F4BFA}"/>
          </ac:picMkLst>
        </pc:picChg>
        <pc:picChg chg="add mod">
          <ac:chgData name="Paula Anderson" userId="e023c8b9-1fb9-40b2-a845-36ae36152358" providerId="ADAL" clId="{6CE5E1C0-68D1-409C-B7CE-35264C79009F}" dt="2022-12-14T20:34:00.376" v="535" actId="164"/>
          <ac:picMkLst>
            <pc:docMk/>
            <pc:sldMk cId="3865798911" sldId="265"/>
            <ac:picMk id="142" creationId="{BF13A5B2-70EA-964B-CF6F-4FBAD8C482F5}"/>
          </ac:picMkLst>
        </pc:picChg>
        <pc:picChg chg="add mod">
          <ac:chgData name="Paula Anderson" userId="e023c8b9-1fb9-40b2-a845-36ae36152358" providerId="ADAL" clId="{6CE5E1C0-68D1-409C-B7CE-35264C79009F}" dt="2022-12-14T20:35:16.017" v="566" actId="164"/>
          <ac:picMkLst>
            <pc:docMk/>
            <pc:sldMk cId="3865798911" sldId="265"/>
            <ac:picMk id="146" creationId="{E75E68FD-3F10-6473-974E-CF83153AE27E}"/>
          </ac:picMkLst>
        </pc:picChg>
        <pc:picChg chg="del mod">
          <ac:chgData name="Paula Anderson" userId="e023c8b9-1fb9-40b2-a845-36ae36152358" providerId="ADAL" clId="{6CE5E1C0-68D1-409C-B7CE-35264C79009F}" dt="2022-12-14T20:27:37.671" v="464" actId="478"/>
          <ac:picMkLst>
            <pc:docMk/>
            <pc:sldMk cId="3865798911" sldId="265"/>
            <ac:picMk id="148" creationId="{6644D918-A5E6-780C-0D2A-D790C56001C8}"/>
          </ac:picMkLst>
        </pc:picChg>
        <pc:picChg chg="mod">
          <ac:chgData name="Paula Anderson" userId="e023c8b9-1fb9-40b2-a845-36ae36152358" providerId="ADAL" clId="{6CE5E1C0-68D1-409C-B7CE-35264C79009F}" dt="2022-12-14T20:36:19.743" v="574"/>
          <ac:picMkLst>
            <pc:docMk/>
            <pc:sldMk cId="3865798911" sldId="265"/>
            <ac:picMk id="165" creationId="{AFE2516C-A5BE-A1FF-9C2F-0ABEAF0B38DD}"/>
          </ac:picMkLst>
        </pc:picChg>
        <pc:picChg chg="mod">
          <ac:chgData name="Paula Anderson" userId="e023c8b9-1fb9-40b2-a845-36ae36152358" providerId="ADAL" clId="{6CE5E1C0-68D1-409C-B7CE-35264C79009F}" dt="2022-12-14T20:36:19.743" v="574"/>
          <ac:picMkLst>
            <pc:docMk/>
            <pc:sldMk cId="3865798911" sldId="265"/>
            <ac:picMk id="167" creationId="{BE4825B1-5E4D-76B1-F029-F19F06FBB122}"/>
          </ac:picMkLst>
        </pc:picChg>
        <pc:picChg chg="del">
          <ac:chgData name="Paula Anderson" userId="e023c8b9-1fb9-40b2-a845-36ae36152358" providerId="ADAL" clId="{6CE5E1C0-68D1-409C-B7CE-35264C79009F}" dt="2022-12-14T20:08:17.792" v="260" actId="478"/>
          <ac:picMkLst>
            <pc:docMk/>
            <pc:sldMk cId="3865798911" sldId="265"/>
            <ac:picMk id="220" creationId="{6B4AF811-8672-6BED-33D4-24213912B316}"/>
          </ac:picMkLst>
        </pc:picChg>
        <pc:picChg chg="del">
          <ac:chgData name="Paula Anderson" userId="e023c8b9-1fb9-40b2-a845-36ae36152358" providerId="ADAL" clId="{6CE5E1C0-68D1-409C-B7CE-35264C79009F}" dt="2022-12-14T20:51:29.900" v="754" actId="478"/>
          <ac:picMkLst>
            <pc:docMk/>
            <pc:sldMk cId="3865798911" sldId="265"/>
            <ac:picMk id="274" creationId="{C9D6B3BA-B3D2-8F6A-484C-ABED19AA56C2}"/>
          </ac:picMkLst>
        </pc:picChg>
        <pc:picChg chg="mod">
          <ac:chgData name="Paula Anderson" userId="e023c8b9-1fb9-40b2-a845-36ae36152358" providerId="ADAL" clId="{6CE5E1C0-68D1-409C-B7CE-35264C79009F}" dt="2022-12-14T20:36:19.743" v="574"/>
          <ac:picMkLst>
            <pc:docMk/>
            <pc:sldMk cId="3865798911" sldId="265"/>
            <ac:picMk id="277" creationId="{D85CA85D-280C-846D-33D4-47DFE1BBD68D}"/>
          </ac:picMkLst>
        </pc:picChg>
        <pc:picChg chg="mod">
          <ac:chgData name="Paula Anderson" userId="e023c8b9-1fb9-40b2-a845-36ae36152358" providerId="ADAL" clId="{6CE5E1C0-68D1-409C-B7CE-35264C79009F}" dt="2022-12-14T20:36:19.743" v="574"/>
          <ac:picMkLst>
            <pc:docMk/>
            <pc:sldMk cId="3865798911" sldId="265"/>
            <ac:picMk id="279" creationId="{6820B3F2-80BF-3D6E-7C44-31FA5C583290}"/>
          </ac:picMkLst>
        </pc:picChg>
        <pc:picChg chg="mod">
          <ac:chgData name="Paula Anderson" userId="e023c8b9-1fb9-40b2-a845-36ae36152358" providerId="ADAL" clId="{6CE5E1C0-68D1-409C-B7CE-35264C79009F}" dt="2022-12-14T20:36:46.651" v="578"/>
          <ac:picMkLst>
            <pc:docMk/>
            <pc:sldMk cId="3865798911" sldId="265"/>
            <ac:picMk id="282" creationId="{48EC9EF3-F7D7-DBED-7CDD-CF3B26E534F2}"/>
          </ac:picMkLst>
        </pc:picChg>
        <pc:picChg chg="mod">
          <ac:chgData name="Paula Anderson" userId="e023c8b9-1fb9-40b2-a845-36ae36152358" providerId="ADAL" clId="{6CE5E1C0-68D1-409C-B7CE-35264C79009F}" dt="2022-12-14T20:36:46.651" v="578"/>
          <ac:picMkLst>
            <pc:docMk/>
            <pc:sldMk cId="3865798911" sldId="265"/>
            <ac:picMk id="285" creationId="{793E0D53-A648-574F-53AA-F33DB78DECAF}"/>
          </ac:picMkLst>
        </pc:picChg>
        <pc:picChg chg="mod">
          <ac:chgData name="Paula Anderson" userId="e023c8b9-1fb9-40b2-a845-36ae36152358" providerId="ADAL" clId="{6CE5E1C0-68D1-409C-B7CE-35264C79009F}" dt="2022-12-14T20:37:55.838" v="588"/>
          <ac:picMkLst>
            <pc:docMk/>
            <pc:sldMk cId="3865798911" sldId="265"/>
            <ac:picMk id="288" creationId="{5CD1A2D7-3183-6097-5B48-39DAAEB875D6}"/>
          </ac:picMkLst>
        </pc:picChg>
        <pc:picChg chg="mod">
          <ac:chgData name="Paula Anderson" userId="e023c8b9-1fb9-40b2-a845-36ae36152358" providerId="ADAL" clId="{6CE5E1C0-68D1-409C-B7CE-35264C79009F}" dt="2022-12-14T20:37:55.838" v="588"/>
          <ac:picMkLst>
            <pc:docMk/>
            <pc:sldMk cId="3865798911" sldId="265"/>
            <ac:picMk id="290" creationId="{93E6252E-1747-F94A-EFD9-99C85C53AB24}"/>
          </ac:picMkLst>
        </pc:picChg>
        <pc:picChg chg="mod">
          <ac:chgData name="Paula Anderson" userId="e023c8b9-1fb9-40b2-a845-36ae36152358" providerId="ADAL" clId="{6CE5E1C0-68D1-409C-B7CE-35264C79009F}" dt="2022-12-14T20:37:55.838" v="588"/>
          <ac:picMkLst>
            <pc:docMk/>
            <pc:sldMk cId="3865798911" sldId="265"/>
            <ac:picMk id="293" creationId="{638CD6E6-0482-C907-D128-BE75C5E6079E}"/>
          </ac:picMkLst>
        </pc:picChg>
        <pc:picChg chg="mod">
          <ac:chgData name="Paula Anderson" userId="e023c8b9-1fb9-40b2-a845-36ae36152358" providerId="ADAL" clId="{6CE5E1C0-68D1-409C-B7CE-35264C79009F}" dt="2022-12-14T20:37:55.838" v="588"/>
          <ac:picMkLst>
            <pc:docMk/>
            <pc:sldMk cId="3865798911" sldId="265"/>
            <ac:picMk id="294" creationId="{76218A2A-89CF-3137-5C88-BCCDE00FB9DA}"/>
          </ac:picMkLst>
        </pc:picChg>
        <pc:picChg chg="mod">
          <ac:chgData name="Paula Anderson" userId="e023c8b9-1fb9-40b2-a845-36ae36152358" providerId="ADAL" clId="{6CE5E1C0-68D1-409C-B7CE-35264C79009F}" dt="2022-12-14T20:37:55.838" v="588"/>
          <ac:picMkLst>
            <pc:docMk/>
            <pc:sldMk cId="3865798911" sldId="265"/>
            <ac:picMk id="295" creationId="{34B7F891-B4AA-E9A6-B11C-A3561357D98A}"/>
          </ac:picMkLst>
        </pc:picChg>
        <pc:picChg chg="mod">
          <ac:chgData name="Paula Anderson" userId="e023c8b9-1fb9-40b2-a845-36ae36152358" providerId="ADAL" clId="{6CE5E1C0-68D1-409C-B7CE-35264C79009F}" dt="2022-12-14T20:37:55.838" v="588"/>
          <ac:picMkLst>
            <pc:docMk/>
            <pc:sldMk cId="3865798911" sldId="265"/>
            <ac:picMk id="296" creationId="{C0C171AC-C188-DAB4-3A3C-A7E02FC0E2FD}"/>
          </ac:picMkLst>
        </pc:picChg>
        <pc:picChg chg="mod">
          <ac:chgData name="Paula Anderson" userId="e023c8b9-1fb9-40b2-a845-36ae36152358" providerId="ADAL" clId="{6CE5E1C0-68D1-409C-B7CE-35264C79009F}" dt="2022-12-14T20:37:55.838" v="588"/>
          <ac:picMkLst>
            <pc:docMk/>
            <pc:sldMk cId="3865798911" sldId="265"/>
            <ac:picMk id="297" creationId="{823D31E8-A79A-2911-4A22-A0DAA5F4176C}"/>
          </ac:picMkLst>
        </pc:picChg>
        <pc:picChg chg="mod">
          <ac:chgData name="Paula Anderson" userId="e023c8b9-1fb9-40b2-a845-36ae36152358" providerId="ADAL" clId="{6CE5E1C0-68D1-409C-B7CE-35264C79009F}" dt="2022-12-14T20:37:55.838" v="588"/>
          <ac:picMkLst>
            <pc:docMk/>
            <pc:sldMk cId="3865798911" sldId="265"/>
            <ac:picMk id="298" creationId="{403973D2-D90B-28CC-73E2-2758B5892E25}"/>
          </ac:picMkLst>
        </pc:picChg>
        <pc:picChg chg="mod">
          <ac:chgData name="Paula Anderson" userId="e023c8b9-1fb9-40b2-a845-36ae36152358" providerId="ADAL" clId="{6CE5E1C0-68D1-409C-B7CE-35264C79009F}" dt="2022-12-14T20:37:55.838" v="588"/>
          <ac:picMkLst>
            <pc:docMk/>
            <pc:sldMk cId="3865798911" sldId="265"/>
            <ac:picMk id="306" creationId="{2FAF155F-C634-4BC9-9FC7-3F6CF8487B16}"/>
          </ac:picMkLst>
        </pc:picChg>
        <pc:picChg chg="mod">
          <ac:chgData name="Paula Anderson" userId="e023c8b9-1fb9-40b2-a845-36ae36152358" providerId="ADAL" clId="{6CE5E1C0-68D1-409C-B7CE-35264C79009F}" dt="2022-12-14T20:37:55.838" v="588"/>
          <ac:picMkLst>
            <pc:docMk/>
            <pc:sldMk cId="3865798911" sldId="265"/>
            <ac:picMk id="307" creationId="{F49048F3-D3EF-F31F-243E-E61FF89BAE57}"/>
          </ac:picMkLst>
        </pc:picChg>
        <pc:picChg chg="mod">
          <ac:chgData name="Paula Anderson" userId="e023c8b9-1fb9-40b2-a845-36ae36152358" providerId="ADAL" clId="{6CE5E1C0-68D1-409C-B7CE-35264C79009F}" dt="2022-12-14T20:37:55.838" v="588"/>
          <ac:picMkLst>
            <pc:docMk/>
            <pc:sldMk cId="3865798911" sldId="265"/>
            <ac:picMk id="308" creationId="{0939BC5F-47C0-ACAE-89CE-83EAE509D6DE}"/>
          </ac:picMkLst>
        </pc:picChg>
        <pc:picChg chg="mod">
          <ac:chgData name="Paula Anderson" userId="e023c8b9-1fb9-40b2-a845-36ae36152358" providerId="ADAL" clId="{6CE5E1C0-68D1-409C-B7CE-35264C79009F}" dt="2022-12-14T20:37:55.838" v="588"/>
          <ac:picMkLst>
            <pc:docMk/>
            <pc:sldMk cId="3865798911" sldId="265"/>
            <ac:picMk id="311" creationId="{574128F8-006E-7BA3-2CFF-5DDB7F5D56C7}"/>
          </ac:picMkLst>
        </pc:picChg>
        <pc:picChg chg="mod">
          <ac:chgData name="Paula Anderson" userId="e023c8b9-1fb9-40b2-a845-36ae36152358" providerId="ADAL" clId="{6CE5E1C0-68D1-409C-B7CE-35264C79009F}" dt="2022-12-14T20:37:55.838" v="588"/>
          <ac:picMkLst>
            <pc:docMk/>
            <pc:sldMk cId="3865798911" sldId="265"/>
            <ac:picMk id="316" creationId="{C4B17625-7F61-1132-066D-81EEF784B3C1}"/>
          </ac:picMkLst>
        </pc:picChg>
        <pc:picChg chg="mod">
          <ac:chgData name="Paula Anderson" userId="e023c8b9-1fb9-40b2-a845-36ae36152358" providerId="ADAL" clId="{6CE5E1C0-68D1-409C-B7CE-35264C79009F}" dt="2022-12-14T20:37:55.838" v="588"/>
          <ac:picMkLst>
            <pc:docMk/>
            <pc:sldMk cId="3865798911" sldId="265"/>
            <ac:picMk id="321" creationId="{DD5EAA0F-4ED6-DC17-1E08-664A4926AF9F}"/>
          </ac:picMkLst>
        </pc:picChg>
        <pc:picChg chg="mod">
          <ac:chgData name="Paula Anderson" userId="e023c8b9-1fb9-40b2-a845-36ae36152358" providerId="ADAL" clId="{6CE5E1C0-68D1-409C-B7CE-35264C79009F}" dt="2022-12-14T20:37:55.838" v="588"/>
          <ac:picMkLst>
            <pc:docMk/>
            <pc:sldMk cId="3865798911" sldId="265"/>
            <ac:picMk id="326" creationId="{EB98B9B0-721E-4CED-A7AE-12DFEDCCB478}"/>
          </ac:picMkLst>
        </pc:picChg>
        <pc:picChg chg="add mod">
          <ac:chgData name="Paula Anderson" userId="e023c8b9-1fb9-40b2-a845-36ae36152358" providerId="ADAL" clId="{6CE5E1C0-68D1-409C-B7CE-35264C79009F}" dt="2022-12-14T20:38:33.482" v="590" actId="1076"/>
          <ac:picMkLst>
            <pc:docMk/>
            <pc:sldMk cId="3865798911" sldId="265"/>
            <ac:picMk id="329" creationId="{CA542F94-8D71-9384-9591-364E80505AE7}"/>
          </ac:picMkLst>
        </pc:picChg>
        <pc:picChg chg="mod">
          <ac:chgData name="Paula Anderson" userId="e023c8b9-1fb9-40b2-a845-36ae36152358" providerId="ADAL" clId="{6CE5E1C0-68D1-409C-B7CE-35264C79009F}" dt="2022-12-14T20:37:55.838" v="588"/>
          <ac:picMkLst>
            <pc:docMk/>
            <pc:sldMk cId="3865798911" sldId="265"/>
            <ac:picMk id="336" creationId="{4483A7D1-7A41-1701-4230-7043FB45F06B}"/>
          </ac:picMkLst>
        </pc:picChg>
        <pc:picChg chg="mod">
          <ac:chgData name="Paula Anderson" userId="e023c8b9-1fb9-40b2-a845-36ae36152358" providerId="ADAL" clId="{6CE5E1C0-68D1-409C-B7CE-35264C79009F}" dt="2022-12-14T20:37:55.838" v="588"/>
          <ac:picMkLst>
            <pc:docMk/>
            <pc:sldMk cId="3865798911" sldId="265"/>
            <ac:picMk id="338" creationId="{E6F195D1-F2D6-EB52-2FBF-DB5C63B4BF3F}"/>
          </ac:picMkLst>
        </pc:picChg>
        <pc:picChg chg="mod">
          <ac:chgData name="Paula Anderson" userId="e023c8b9-1fb9-40b2-a845-36ae36152358" providerId="ADAL" clId="{6CE5E1C0-68D1-409C-B7CE-35264C79009F}" dt="2022-12-14T20:37:55.838" v="588"/>
          <ac:picMkLst>
            <pc:docMk/>
            <pc:sldMk cId="3865798911" sldId="265"/>
            <ac:picMk id="340" creationId="{B4F6495B-C8E9-6950-7E90-744FF66A5715}"/>
          </ac:picMkLst>
        </pc:picChg>
        <pc:picChg chg="mod">
          <ac:chgData name="Paula Anderson" userId="e023c8b9-1fb9-40b2-a845-36ae36152358" providerId="ADAL" clId="{6CE5E1C0-68D1-409C-B7CE-35264C79009F}" dt="2022-12-14T20:37:55.838" v="588"/>
          <ac:picMkLst>
            <pc:docMk/>
            <pc:sldMk cId="3865798911" sldId="265"/>
            <ac:picMk id="342" creationId="{82344ECF-9963-A531-C897-92791BAB8DAC}"/>
          </ac:picMkLst>
        </pc:picChg>
        <pc:picChg chg="mod">
          <ac:chgData name="Paula Anderson" userId="e023c8b9-1fb9-40b2-a845-36ae36152358" providerId="ADAL" clId="{6CE5E1C0-68D1-409C-B7CE-35264C79009F}" dt="2022-12-14T20:37:55.838" v="588"/>
          <ac:picMkLst>
            <pc:docMk/>
            <pc:sldMk cId="3865798911" sldId="265"/>
            <ac:picMk id="345" creationId="{99332FC2-9A70-298E-DB02-2279F3071B90}"/>
          </ac:picMkLst>
        </pc:picChg>
        <pc:picChg chg="mod">
          <ac:chgData name="Paula Anderson" userId="e023c8b9-1fb9-40b2-a845-36ae36152358" providerId="ADAL" clId="{6CE5E1C0-68D1-409C-B7CE-35264C79009F}" dt="2022-12-14T20:37:55.838" v="588"/>
          <ac:picMkLst>
            <pc:docMk/>
            <pc:sldMk cId="3865798911" sldId="265"/>
            <ac:picMk id="348" creationId="{D52258EC-991C-2988-2EE2-626C4D3A467A}"/>
          </ac:picMkLst>
        </pc:picChg>
        <pc:picChg chg="add mod">
          <ac:chgData name="Paula Anderson" userId="e023c8b9-1fb9-40b2-a845-36ae36152358" providerId="ADAL" clId="{6CE5E1C0-68D1-409C-B7CE-35264C79009F}" dt="2022-12-14T21:02:03.709" v="787" actId="1076"/>
          <ac:picMkLst>
            <pc:docMk/>
            <pc:sldMk cId="3865798911" sldId="265"/>
            <ac:picMk id="363" creationId="{62571AD6-BAE0-6240-26D1-8DD386E08C8C}"/>
          </ac:picMkLst>
        </pc:picChg>
        <pc:picChg chg="mod">
          <ac:chgData name="Paula Anderson" userId="e023c8b9-1fb9-40b2-a845-36ae36152358" providerId="ADAL" clId="{6CE5E1C0-68D1-409C-B7CE-35264C79009F}" dt="2022-12-14T21:01:47.421" v="786"/>
          <ac:picMkLst>
            <pc:docMk/>
            <pc:sldMk cId="3865798911" sldId="265"/>
            <ac:picMk id="367" creationId="{0F8177F1-6450-870D-4A22-01926D9CB980}"/>
          </ac:picMkLst>
        </pc:picChg>
        <pc:picChg chg="mod">
          <ac:chgData name="Paula Anderson" userId="e023c8b9-1fb9-40b2-a845-36ae36152358" providerId="ADAL" clId="{6CE5E1C0-68D1-409C-B7CE-35264C79009F}" dt="2022-12-14T21:01:47.421" v="786"/>
          <ac:picMkLst>
            <pc:docMk/>
            <pc:sldMk cId="3865798911" sldId="265"/>
            <ac:picMk id="368" creationId="{38C362F2-2307-F921-D2C1-BD5B71CA7C8F}"/>
          </ac:picMkLst>
        </pc:picChg>
        <pc:picChg chg="mod">
          <ac:chgData name="Paula Anderson" userId="e023c8b9-1fb9-40b2-a845-36ae36152358" providerId="ADAL" clId="{6CE5E1C0-68D1-409C-B7CE-35264C79009F}" dt="2022-12-14T21:01:47.421" v="786"/>
          <ac:picMkLst>
            <pc:docMk/>
            <pc:sldMk cId="3865798911" sldId="265"/>
            <ac:picMk id="369" creationId="{4C970D56-5577-1EAF-9D1C-2560469E2A2A}"/>
          </ac:picMkLst>
        </pc:picChg>
        <pc:picChg chg="add mod">
          <ac:chgData name="Paula Anderson" userId="e023c8b9-1fb9-40b2-a845-36ae36152358" providerId="ADAL" clId="{6CE5E1C0-68D1-409C-B7CE-35264C79009F}" dt="2022-12-14T21:02:03.709" v="787" actId="1076"/>
          <ac:picMkLst>
            <pc:docMk/>
            <pc:sldMk cId="3865798911" sldId="265"/>
            <ac:picMk id="372" creationId="{11B3E825-9072-AE16-E39E-EB2735C2E447}"/>
          </ac:picMkLst>
        </pc:picChg>
        <pc:picChg chg="add mod ord">
          <ac:chgData name="Paula Anderson" userId="e023c8b9-1fb9-40b2-a845-36ae36152358" providerId="ADAL" clId="{6CE5E1C0-68D1-409C-B7CE-35264C79009F}" dt="2022-12-14T21:14:53.574" v="1057" actId="166"/>
          <ac:picMkLst>
            <pc:docMk/>
            <pc:sldMk cId="3865798911" sldId="265"/>
            <ac:picMk id="389" creationId="{D9A0FCCC-9AAD-78FF-A0B7-D8F2D8C53D77}"/>
          </ac:picMkLst>
        </pc:picChg>
        <pc:cxnChg chg="mod ord">
          <ac:chgData name="Paula Anderson" userId="e023c8b9-1fb9-40b2-a845-36ae36152358" providerId="ADAL" clId="{6CE5E1C0-68D1-409C-B7CE-35264C79009F}" dt="2022-12-14T20:39:18.248" v="602" actId="1076"/>
          <ac:cxnSpMkLst>
            <pc:docMk/>
            <pc:sldMk cId="3865798911" sldId="265"/>
            <ac:cxnSpMk id="29" creationId="{A5D1512B-CD7C-09CD-FCB2-10F499677946}"/>
          </ac:cxnSpMkLst>
        </pc:cxnChg>
        <pc:cxnChg chg="add del mod">
          <ac:chgData name="Paula Anderson" userId="e023c8b9-1fb9-40b2-a845-36ae36152358" providerId="ADAL" clId="{6CE5E1C0-68D1-409C-B7CE-35264C79009F}" dt="2022-12-14T20:37:22.851" v="586" actId="478"/>
          <ac:cxnSpMkLst>
            <pc:docMk/>
            <pc:sldMk cId="3865798911" sldId="265"/>
            <ac:cxnSpMk id="33" creationId="{F38D7D62-C775-8131-DF28-46F8D348CB09}"/>
          </ac:cxnSpMkLst>
        </pc:cxnChg>
        <pc:cxnChg chg="mod">
          <ac:chgData name="Paula Anderson" userId="e023c8b9-1fb9-40b2-a845-36ae36152358" providerId="ADAL" clId="{6CE5E1C0-68D1-409C-B7CE-35264C79009F}" dt="2022-12-14T20:08:34.751" v="262"/>
          <ac:cxnSpMkLst>
            <pc:docMk/>
            <pc:sldMk cId="3865798911" sldId="265"/>
            <ac:cxnSpMk id="41" creationId="{472C36B5-1294-D75F-E5DE-4ED97842E0F3}"/>
          </ac:cxnSpMkLst>
        </pc:cxnChg>
        <pc:cxnChg chg="mod">
          <ac:chgData name="Paula Anderson" userId="e023c8b9-1fb9-40b2-a845-36ae36152358" providerId="ADAL" clId="{6CE5E1C0-68D1-409C-B7CE-35264C79009F}" dt="2022-12-14T20:08:34.751" v="262"/>
          <ac:cxnSpMkLst>
            <pc:docMk/>
            <pc:sldMk cId="3865798911" sldId="265"/>
            <ac:cxnSpMk id="43" creationId="{0FDCC97D-C76A-F80D-5054-C368126BFF0B}"/>
          </ac:cxnSpMkLst>
        </pc:cxnChg>
        <pc:cxnChg chg="mod">
          <ac:chgData name="Paula Anderson" userId="e023c8b9-1fb9-40b2-a845-36ae36152358" providerId="ADAL" clId="{6CE5E1C0-68D1-409C-B7CE-35264C79009F}" dt="2022-12-14T20:08:34.751" v="262"/>
          <ac:cxnSpMkLst>
            <pc:docMk/>
            <pc:sldMk cId="3865798911" sldId="265"/>
            <ac:cxnSpMk id="44" creationId="{96578314-C337-2950-7691-610D9CC68F9A}"/>
          </ac:cxnSpMkLst>
        </pc:cxnChg>
        <pc:cxnChg chg="add del mod">
          <ac:chgData name="Paula Anderson" userId="e023c8b9-1fb9-40b2-a845-36ae36152358" providerId="ADAL" clId="{6CE5E1C0-68D1-409C-B7CE-35264C79009F}" dt="2022-12-14T20:08:52.522" v="265" actId="478"/>
          <ac:cxnSpMkLst>
            <pc:docMk/>
            <pc:sldMk cId="3865798911" sldId="265"/>
            <ac:cxnSpMk id="114" creationId="{4AE41F61-9B8D-597E-1E6B-26571F7639C4}"/>
          </ac:cxnSpMkLst>
        </pc:cxnChg>
        <pc:cxnChg chg="add mod">
          <ac:chgData name="Paula Anderson" userId="e023c8b9-1fb9-40b2-a845-36ae36152358" providerId="ADAL" clId="{6CE5E1C0-68D1-409C-B7CE-35264C79009F}" dt="2022-12-14T20:25:12.140" v="454" actId="1035"/>
          <ac:cxnSpMkLst>
            <pc:docMk/>
            <pc:sldMk cId="3865798911" sldId="265"/>
            <ac:cxnSpMk id="115" creationId="{5F7D37BC-B235-2A1A-F3BA-A0A59E6B358B}"/>
          </ac:cxnSpMkLst>
        </pc:cxnChg>
        <pc:cxnChg chg="del">
          <ac:chgData name="Paula Anderson" userId="e023c8b9-1fb9-40b2-a845-36ae36152358" providerId="ADAL" clId="{6CE5E1C0-68D1-409C-B7CE-35264C79009F}" dt="2022-12-14T20:08:17.792" v="260" actId="478"/>
          <ac:cxnSpMkLst>
            <pc:docMk/>
            <pc:sldMk cId="3865798911" sldId="265"/>
            <ac:cxnSpMk id="190" creationId="{51C6B579-4ABD-99B1-6E8D-9615F1191618}"/>
          </ac:cxnSpMkLst>
        </pc:cxnChg>
        <pc:cxnChg chg="del">
          <ac:chgData name="Paula Anderson" userId="e023c8b9-1fb9-40b2-a845-36ae36152358" providerId="ADAL" clId="{6CE5E1C0-68D1-409C-B7CE-35264C79009F}" dt="2022-12-14T20:08:17.792" v="260" actId="478"/>
          <ac:cxnSpMkLst>
            <pc:docMk/>
            <pc:sldMk cId="3865798911" sldId="265"/>
            <ac:cxnSpMk id="191" creationId="{0DC4B855-E68E-52BE-A7BE-CC4C1E4C3AAA}"/>
          </ac:cxnSpMkLst>
        </pc:cxnChg>
        <pc:cxnChg chg="del">
          <ac:chgData name="Paula Anderson" userId="e023c8b9-1fb9-40b2-a845-36ae36152358" providerId="ADAL" clId="{6CE5E1C0-68D1-409C-B7CE-35264C79009F}" dt="2022-12-14T20:08:17.792" v="260" actId="478"/>
          <ac:cxnSpMkLst>
            <pc:docMk/>
            <pc:sldMk cId="3865798911" sldId="265"/>
            <ac:cxnSpMk id="221" creationId="{4A170F8B-A3D7-112F-EBFE-D66F9C10644C}"/>
          </ac:cxnSpMkLst>
        </pc:cxnChg>
        <pc:cxnChg chg="del">
          <ac:chgData name="Paula Anderson" userId="e023c8b9-1fb9-40b2-a845-36ae36152358" providerId="ADAL" clId="{6CE5E1C0-68D1-409C-B7CE-35264C79009F}" dt="2022-12-14T20:51:18.844" v="749" actId="478"/>
          <ac:cxnSpMkLst>
            <pc:docMk/>
            <pc:sldMk cId="3865798911" sldId="265"/>
            <ac:cxnSpMk id="244" creationId="{7C0BD6B2-EE8D-E113-A585-063AA512F95D}"/>
          </ac:cxnSpMkLst>
        </pc:cxnChg>
        <pc:cxnChg chg="del">
          <ac:chgData name="Paula Anderson" userId="e023c8b9-1fb9-40b2-a845-36ae36152358" providerId="ADAL" clId="{6CE5E1C0-68D1-409C-B7CE-35264C79009F}" dt="2022-12-14T20:51:15.344" v="747" actId="478"/>
          <ac:cxnSpMkLst>
            <pc:docMk/>
            <pc:sldMk cId="3865798911" sldId="265"/>
            <ac:cxnSpMk id="245" creationId="{E4222262-D7EA-D304-367F-82E5D6508430}"/>
          </ac:cxnSpMkLst>
        </pc:cxnChg>
        <pc:cxnChg chg="del">
          <ac:chgData name="Paula Anderson" userId="e023c8b9-1fb9-40b2-a845-36ae36152358" providerId="ADAL" clId="{6CE5E1C0-68D1-409C-B7CE-35264C79009F}" dt="2022-12-14T20:51:28.785" v="753" actId="478"/>
          <ac:cxnSpMkLst>
            <pc:docMk/>
            <pc:sldMk cId="3865798911" sldId="265"/>
            <ac:cxnSpMk id="275" creationId="{16AF2BA5-6F49-9E0D-882C-D575BFB5EC2D}"/>
          </ac:cxnSpMkLst>
        </pc:cxnChg>
        <pc:cxnChg chg="mod">
          <ac:chgData name="Paula Anderson" userId="e023c8b9-1fb9-40b2-a845-36ae36152358" providerId="ADAL" clId="{6CE5E1C0-68D1-409C-B7CE-35264C79009F}" dt="2022-12-14T20:37:55.838" v="588"/>
          <ac:cxnSpMkLst>
            <pc:docMk/>
            <pc:sldMk cId="3865798911" sldId="265"/>
            <ac:cxnSpMk id="289" creationId="{BF5B381E-1239-F21E-89B2-365FA7F72E53}"/>
          </ac:cxnSpMkLst>
        </pc:cxnChg>
        <pc:cxnChg chg="mod">
          <ac:chgData name="Paula Anderson" userId="e023c8b9-1fb9-40b2-a845-36ae36152358" providerId="ADAL" clId="{6CE5E1C0-68D1-409C-B7CE-35264C79009F}" dt="2022-12-14T20:37:55.838" v="588"/>
          <ac:cxnSpMkLst>
            <pc:docMk/>
            <pc:sldMk cId="3865798911" sldId="265"/>
            <ac:cxnSpMk id="291" creationId="{A5666CA3-07E5-EF09-124C-A7A30C219292}"/>
          </ac:cxnSpMkLst>
        </pc:cxnChg>
        <pc:cxnChg chg="mod">
          <ac:chgData name="Paula Anderson" userId="e023c8b9-1fb9-40b2-a845-36ae36152358" providerId="ADAL" clId="{6CE5E1C0-68D1-409C-B7CE-35264C79009F}" dt="2022-12-14T20:37:55.838" v="588"/>
          <ac:cxnSpMkLst>
            <pc:docMk/>
            <pc:sldMk cId="3865798911" sldId="265"/>
            <ac:cxnSpMk id="292" creationId="{AD487915-809E-6B30-4847-AEE6B3526756}"/>
          </ac:cxnSpMkLst>
        </pc:cxnChg>
        <pc:cxnChg chg="add mod">
          <ac:chgData name="Paula Anderson" userId="e023c8b9-1fb9-40b2-a845-36ae36152358" providerId="ADAL" clId="{6CE5E1C0-68D1-409C-B7CE-35264C79009F}" dt="2022-12-14T20:38:33.482" v="590" actId="1076"/>
          <ac:cxnSpMkLst>
            <pc:docMk/>
            <pc:sldMk cId="3865798911" sldId="265"/>
            <ac:cxnSpMk id="330" creationId="{555D1893-8718-EEF3-00CE-A959A88FAB09}"/>
          </ac:cxnSpMkLst>
        </pc:cxnChg>
        <pc:cxnChg chg="add mod">
          <ac:chgData name="Paula Anderson" userId="e023c8b9-1fb9-40b2-a845-36ae36152358" providerId="ADAL" clId="{6CE5E1C0-68D1-409C-B7CE-35264C79009F}" dt="2022-12-14T20:40:29.095" v="631" actId="1037"/>
          <ac:cxnSpMkLst>
            <pc:docMk/>
            <pc:sldMk cId="3865798911" sldId="265"/>
            <ac:cxnSpMk id="350" creationId="{1D29E5AF-E648-CEA8-A5A5-65FC6A4519F6}"/>
          </ac:cxnSpMkLst>
        </pc:cxnChg>
        <pc:cxnChg chg="add mod">
          <ac:chgData name="Paula Anderson" userId="e023c8b9-1fb9-40b2-a845-36ae36152358" providerId="ADAL" clId="{6CE5E1C0-68D1-409C-B7CE-35264C79009F}" dt="2022-12-14T20:40:48.973" v="635" actId="1037"/>
          <ac:cxnSpMkLst>
            <pc:docMk/>
            <pc:sldMk cId="3865798911" sldId="265"/>
            <ac:cxnSpMk id="351" creationId="{568A774E-0246-7A6E-E775-F49062E72362}"/>
          </ac:cxnSpMkLst>
        </pc:cxnChg>
        <pc:cxnChg chg="add mod">
          <ac:chgData name="Paula Anderson" userId="e023c8b9-1fb9-40b2-a845-36ae36152358" providerId="ADAL" clId="{6CE5E1C0-68D1-409C-B7CE-35264C79009F}" dt="2022-12-14T21:02:03.709" v="787" actId="1076"/>
          <ac:cxnSpMkLst>
            <pc:docMk/>
            <pc:sldMk cId="3865798911" sldId="265"/>
            <ac:cxnSpMk id="371" creationId="{E4AB014C-5D08-A28B-11CB-A4545BA8D354}"/>
          </ac:cxnSpMkLst>
        </pc:cxnChg>
        <pc:cxnChg chg="add mod">
          <ac:chgData name="Paula Anderson" userId="e023c8b9-1fb9-40b2-a845-36ae36152358" providerId="ADAL" clId="{6CE5E1C0-68D1-409C-B7CE-35264C79009F}" dt="2022-12-14T21:02:03.709" v="787" actId="1076"/>
          <ac:cxnSpMkLst>
            <pc:docMk/>
            <pc:sldMk cId="3865798911" sldId="265"/>
            <ac:cxnSpMk id="373" creationId="{E06D576A-0475-81D9-B2E6-44C047718EEC}"/>
          </ac:cxnSpMkLst>
        </pc:cxnChg>
      </pc:sldChg>
      <pc:sldChg chg="delSp modSp mod">
        <pc:chgData name="Paula Anderson" userId="e023c8b9-1fb9-40b2-a845-36ae36152358" providerId="ADAL" clId="{6CE5E1C0-68D1-409C-B7CE-35264C79009F}" dt="2022-12-14T22:42:27.787" v="2033" actId="20577"/>
        <pc:sldMkLst>
          <pc:docMk/>
          <pc:sldMk cId="4279738592" sldId="267"/>
        </pc:sldMkLst>
        <pc:graphicFrameChg chg="modGraphic">
          <ac:chgData name="Paula Anderson" userId="e023c8b9-1fb9-40b2-a845-36ae36152358" providerId="ADAL" clId="{6CE5E1C0-68D1-409C-B7CE-35264C79009F}" dt="2022-12-14T22:42:23.595" v="2029" actId="20577"/>
          <ac:graphicFrameMkLst>
            <pc:docMk/>
            <pc:sldMk cId="4279738592" sldId="267"/>
            <ac:graphicFrameMk id="17" creationId="{8FA38B2E-B1D0-417E-DAC6-23EDA80159B0}"/>
          </ac:graphicFrameMkLst>
        </pc:graphicFrameChg>
        <pc:graphicFrameChg chg="modGraphic">
          <ac:chgData name="Paula Anderson" userId="e023c8b9-1fb9-40b2-a845-36ae36152358" providerId="ADAL" clId="{6CE5E1C0-68D1-409C-B7CE-35264C79009F}" dt="2022-12-14T22:42:27.787" v="2033" actId="20577"/>
          <ac:graphicFrameMkLst>
            <pc:docMk/>
            <pc:sldMk cId="4279738592" sldId="267"/>
            <ac:graphicFrameMk id="19" creationId="{4F8D7FEC-33F0-C731-F99E-572D5DDF93E9}"/>
          </ac:graphicFrameMkLst>
        </pc:graphicFrameChg>
        <pc:graphicFrameChg chg="del">
          <ac:chgData name="Paula Anderson" userId="e023c8b9-1fb9-40b2-a845-36ae36152358" providerId="ADAL" clId="{6CE5E1C0-68D1-409C-B7CE-35264C79009F}" dt="2022-12-14T22:42:14.867" v="2023" actId="478"/>
          <ac:graphicFrameMkLst>
            <pc:docMk/>
            <pc:sldMk cId="4279738592" sldId="267"/>
            <ac:graphicFrameMk id="22" creationId="{0AC77F5D-D3D8-C85C-15D1-EAF924E0B655}"/>
          </ac:graphicFrameMkLst>
        </pc:graphicFrameChg>
        <pc:picChg chg="del">
          <ac:chgData name="Paula Anderson" userId="e023c8b9-1fb9-40b2-a845-36ae36152358" providerId="ADAL" clId="{6CE5E1C0-68D1-409C-B7CE-35264C79009F}" dt="2022-12-14T22:42:16.295" v="2024" actId="478"/>
          <ac:picMkLst>
            <pc:docMk/>
            <pc:sldMk cId="4279738592" sldId="267"/>
            <ac:picMk id="4" creationId="{70CD57E3-E64E-31C0-18AC-A5B594AED1DE}"/>
          </ac:picMkLst>
        </pc:picChg>
        <pc:picChg chg="del">
          <ac:chgData name="Paula Anderson" userId="e023c8b9-1fb9-40b2-a845-36ae36152358" providerId="ADAL" clId="{6CE5E1C0-68D1-409C-B7CE-35264C79009F}" dt="2022-12-14T22:42:05.889" v="2021" actId="478"/>
          <ac:picMkLst>
            <pc:docMk/>
            <pc:sldMk cId="4279738592" sldId="267"/>
            <ac:picMk id="7" creationId="{5F979F94-17CE-543D-9301-B9832F8AACBA}"/>
          </ac:picMkLst>
        </pc:picChg>
      </pc:sldChg>
      <pc:sldChg chg="modSp mod">
        <pc:chgData name="Paula Anderson" userId="e023c8b9-1fb9-40b2-a845-36ae36152358" providerId="ADAL" clId="{6CE5E1C0-68D1-409C-B7CE-35264C79009F}" dt="2022-12-14T22:31:52.716" v="2013" actId="207"/>
        <pc:sldMkLst>
          <pc:docMk/>
          <pc:sldMk cId="1830349044" sldId="269"/>
        </pc:sldMkLst>
        <pc:spChg chg="mod">
          <ac:chgData name="Paula Anderson" userId="e023c8b9-1fb9-40b2-a845-36ae36152358" providerId="ADAL" clId="{6CE5E1C0-68D1-409C-B7CE-35264C79009F}" dt="2022-12-14T22:31:22.828" v="2008" actId="208"/>
          <ac:spMkLst>
            <pc:docMk/>
            <pc:sldMk cId="1830349044" sldId="269"/>
            <ac:spMk id="4" creationId="{6E6A685F-668A-B34E-5DE9-7649630FF706}"/>
          </ac:spMkLst>
        </pc:spChg>
        <pc:spChg chg="mod">
          <ac:chgData name="Paula Anderson" userId="e023c8b9-1fb9-40b2-a845-36ae36152358" providerId="ADAL" clId="{6CE5E1C0-68D1-409C-B7CE-35264C79009F}" dt="2022-12-14T22:31:52.716" v="2013" actId="207"/>
          <ac:spMkLst>
            <pc:docMk/>
            <pc:sldMk cId="1830349044" sldId="269"/>
            <ac:spMk id="6" creationId="{B9D1AC02-1668-24CA-ED39-81965EF9503C}"/>
          </ac:spMkLst>
        </pc:spChg>
        <pc:spChg chg="mod">
          <ac:chgData name="Paula Anderson" userId="e023c8b9-1fb9-40b2-a845-36ae36152358" providerId="ADAL" clId="{6CE5E1C0-68D1-409C-B7CE-35264C79009F}" dt="2022-12-14T22:31:22.828" v="2008" actId="208"/>
          <ac:spMkLst>
            <pc:docMk/>
            <pc:sldMk cId="1830349044" sldId="269"/>
            <ac:spMk id="13" creationId="{E9F45130-E2D0-E8B6-91A7-6AE3B21C881E}"/>
          </ac:spMkLst>
        </pc:spChg>
        <pc:spChg chg="mod">
          <ac:chgData name="Paula Anderson" userId="e023c8b9-1fb9-40b2-a845-36ae36152358" providerId="ADAL" clId="{6CE5E1C0-68D1-409C-B7CE-35264C79009F}" dt="2022-12-14T22:31:22.828" v="2008" actId="208"/>
          <ac:spMkLst>
            <pc:docMk/>
            <pc:sldMk cId="1830349044" sldId="269"/>
            <ac:spMk id="20" creationId="{950F68CB-6C4D-D83D-F585-098B07A3BAD4}"/>
          </ac:spMkLst>
        </pc:spChg>
        <pc:spChg chg="mod">
          <ac:chgData name="Paula Anderson" userId="e023c8b9-1fb9-40b2-a845-36ae36152358" providerId="ADAL" clId="{6CE5E1C0-68D1-409C-B7CE-35264C79009F}" dt="2022-12-14T20:54:53.770" v="768" actId="14861"/>
          <ac:spMkLst>
            <pc:docMk/>
            <pc:sldMk cId="1830349044" sldId="269"/>
            <ac:spMk id="21" creationId="{7DB24852-234D-7E30-2DFB-73C4784ACDF5}"/>
          </ac:spMkLst>
        </pc:spChg>
        <pc:spChg chg="mod">
          <ac:chgData name="Paula Anderson" userId="e023c8b9-1fb9-40b2-a845-36ae36152358" providerId="ADAL" clId="{6CE5E1C0-68D1-409C-B7CE-35264C79009F}" dt="2022-12-14T22:31:29.907" v="2009" actId="208"/>
          <ac:spMkLst>
            <pc:docMk/>
            <pc:sldMk cId="1830349044" sldId="269"/>
            <ac:spMk id="30" creationId="{8AB9B439-ABE8-6593-5538-F0C1CDE33A6A}"/>
          </ac:spMkLst>
        </pc:spChg>
        <pc:spChg chg="mod">
          <ac:chgData name="Paula Anderson" userId="e023c8b9-1fb9-40b2-a845-36ae36152358" providerId="ADAL" clId="{6CE5E1C0-68D1-409C-B7CE-35264C79009F}" dt="2022-12-14T22:28:16.604" v="1963" actId="5793"/>
          <ac:spMkLst>
            <pc:docMk/>
            <pc:sldMk cId="1830349044" sldId="269"/>
            <ac:spMk id="32" creationId="{90B3056B-2B0C-5D11-4D1A-FE3BDAB5B497}"/>
          </ac:spMkLst>
        </pc:spChg>
        <pc:spChg chg="mod">
          <ac:chgData name="Paula Anderson" userId="e023c8b9-1fb9-40b2-a845-36ae36152358" providerId="ADAL" clId="{6CE5E1C0-68D1-409C-B7CE-35264C79009F}" dt="2022-12-14T22:31:22.828" v="2008" actId="208"/>
          <ac:spMkLst>
            <pc:docMk/>
            <pc:sldMk cId="1830349044" sldId="269"/>
            <ac:spMk id="33" creationId="{26CDAD00-5A26-1712-EE9F-C9D4A7DD11D3}"/>
          </ac:spMkLst>
        </pc:spChg>
        <pc:spChg chg="mod">
          <ac:chgData name="Paula Anderson" userId="e023c8b9-1fb9-40b2-a845-36ae36152358" providerId="ADAL" clId="{6CE5E1C0-68D1-409C-B7CE-35264C79009F}" dt="2022-12-14T22:31:52.354" v="2012" actId="207"/>
          <ac:spMkLst>
            <pc:docMk/>
            <pc:sldMk cId="1830349044" sldId="269"/>
            <ac:spMk id="42" creationId="{3CB54E49-8BAE-570F-C344-4B839624F0DE}"/>
          </ac:spMkLst>
        </pc:spChg>
        <pc:spChg chg="mod">
          <ac:chgData name="Paula Anderson" userId="e023c8b9-1fb9-40b2-a845-36ae36152358" providerId="ADAL" clId="{6CE5E1C0-68D1-409C-B7CE-35264C79009F}" dt="2022-12-14T20:54:42.464" v="767" actId="14861"/>
          <ac:spMkLst>
            <pc:docMk/>
            <pc:sldMk cId="1830349044" sldId="269"/>
            <ac:spMk id="43" creationId="{4D6ED885-17DF-D683-7B4A-F88A1C08F4D8}"/>
          </ac:spMkLst>
        </pc:spChg>
        <pc:spChg chg="mod">
          <ac:chgData name="Paula Anderson" userId="e023c8b9-1fb9-40b2-a845-36ae36152358" providerId="ADAL" clId="{6CE5E1C0-68D1-409C-B7CE-35264C79009F}" dt="2022-12-14T20:55:25.955" v="772" actId="14861"/>
          <ac:spMkLst>
            <pc:docMk/>
            <pc:sldMk cId="1830349044" sldId="269"/>
            <ac:spMk id="45" creationId="{15C12BDB-EB57-D957-08EE-D17C744D8B19}"/>
          </ac:spMkLst>
        </pc:spChg>
        <pc:spChg chg="mod">
          <ac:chgData name="Paula Anderson" userId="e023c8b9-1fb9-40b2-a845-36ae36152358" providerId="ADAL" clId="{6CE5E1C0-68D1-409C-B7CE-35264C79009F}" dt="2022-12-14T22:31:22.828" v="2008" actId="208"/>
          <ac:spMkLst>
            <pc:docMk/>
            <pc:sldMk cId="1830349044" sldId="269"/>
            <ac:spMk id="46" creationId="{839E7CF8-51A2-596D-FB0C-2C6F3BDF0685}"/>
          </ac:spMkLst>
        </pc:spChg>
        <pc:spChg chg="mod">
          <ac:chgData name="Paula Anderson" userId="e023c8b9-1fb9-40b2-a845-36ae36152358" providerId="ADAL" clId="{6CE5E1C0-68D1-409C-B7CE-35264C79009F}" dt="2022-12-14T22:31:22.828" v="2008" actId="208"/>
          <ac:spMkLst>
            <pc:docMk/>
            <pc:sldMk cId="1830349044" sldId="269"/>
            <ac:spMk id="48" creationId="{660ADF69-BB85-D9F4-E80B-97E78B0C60A8}"/>
          </ac:spMkLst>
        </pc:spChg>
        <pc:spChg chg="mod">
          <ac:chgData name="Paula Anderson" userId="e023c8b9-1fb9-40b2-a845-36ae36152358" providerId="ADAL" clId="{6CE5E1C0-68D1-409C-B7CE-35264C79009F}" dt="2022-12-14T20:55:35.674" v="773" actId="14861"/>
          <ac:spMkLst>
            <pc:docMk/>
            <pc:sldMk cId="1830349044" sldId="269"/>
            <ac:spMk id="51" creationId="{23DD919A-A585-B3B0-5491-650BC70EBB42}"/>
          </ac:spMkLst>
        </pc:spChg>
        <pc:spChg chg="mod">
          <ac:chgData name="Paula Anderson" userId="e023c8b9-1fb9-40b2-a845-36ae36152358" providerId="ADAL" clId="{6CE5E1C0-68D1-409C-B7CE-35264C79009F}" dt="2022-12-14T22:28:21.426" v="1967" actId="5793"/>
          <ac:spMkLst>
            <pc:docMk/>
            <pc:sldMk cId="1830349044" sldId="269"/>
            <ac:spMk id="89" creationId="{1E692B83-A1F8-51AC-9036-7B73A0C20A35}"/>
          </ac:spMkLst>
        </pc:spChg>
      </pc:sldChg>
      <pc:sldChg chg="modSp mod">
        <pc:chgData name="Paula Anderson" userId="e023c8b9-1fb9-40b2-a845-36ae36152358" providerId="ADAL" clId="{6CE5E1C0-68D1-409C-B7CE-35264C79009F}" dt="2022-12-14T21:01:15.638" v="783" actId="14861"/>
        <pc:sldMkLst>
          <pc:docMk/>
          <pc:sldMk cId="53521165" sldId="270"/>
        </pc:sldMkLst>
        <pc:spChg chg="mod">
          <ac:chgData name="Paula Anderson" userId="e023c8b9-1fb9-40b2-a845-36ae36152358" providerId="ADAL" clId="{6CE5E1C0-68D1-409C-B7CE-35264C79009F}" dt="2022-12-14T21:01:15.638" v="783" actId="14861"/>
          <ac:spMkLst>
            <pc:docMk/>
            <pc:sldMk cId="53521165" sldId="270"/>
            <ac:spMk id="101" creationId="{D186CF84-B886-2720-B665-0827A7285C61}"/>
          </ac:spMkLst>
        </pc:spChg>
        <pc:grpChg chg="mod">
          <ac:chgData name="Paula Anderson" userId="e023c8b9-1fb9-40b2-a845-36ae36152358" providerId="ADAL" clId="{6CE5E1C0-68D1-409C-B7CE-35264C79009F}" dt="2022-12-14T20:55:59.361" v="775" actId="14861"/>
          <ac:grpSpMkLst>
            <pc:docMk/>
            <pc:sldMk cId="53521165" sldId="270"/>
            <ac:grpSpMk id="83" creationId="{4AC5148B-C0C0-D2D7-D128-011BFCEBF87F}"/>
          </ac:grpSpMkLst>
        </pc:grpChg>
      </pc:sldChg>
      <pc:sldChg chg="addSp delSp modSp mod">
        <pc:chgData name="Paula Anderson" userId="e023c8b9-1fb9-40b2-a845-36ae36152358" providerId="ADAL" clId="{6CE5E1C0-68D1-409C-B7CE-35264C79009F}" dt="2022-12-14T23:40:36.509" v="2066" actId="14100"/>
        <pc:sldMkLst>
          <pc:docMk/>
          <pc:sldMk cId="4091608580" sldId="271"/>
        </pc:sldMkLst>
        <pc:spChg chg="add mod">
          <ac:chgData name="Paula Anderson" userId="e023c8b9-1fb9-40b2-a845-36ae36152358" providerId="ADAL" clId="{6CE5E1C0-68D1-409C-B7CE-35264C79009F}" dt="2022-12-14T21:23:59.899" v="1152"/>
          <ac:spMkLst>
            <pc:docMk/>
            <pc:sldMk cId="4091608580" sldId="271"/>
            <ac:spMk id="3" creationId="{F68BD0FA-495D-21BC-3583-AA3A356D251B}"/>
          </ac:spMkLst>
        </pc:spChg>
        <pc:spChg chg="add del mod">
          <ac:chgData name="Paula Anderson" userId="e023c8b9-1fb9-40b2-a845-36ae36152358" providerId="ADAL" clId="{6CE5E1C0-68D1-409C-B7CE-35264C79009F}" dt="2022-12-14T21:24:53.918" v="1160"/>
          <ac:spMkLst>
            <pc:docMk/>
            <pc:sldMk cId="4091608580" sldId="271"/>
            <ac:spMk id="4" creationId="{E0967D84-128F-236B-2BCE-30B26FA89723}"/>
          </ac:spMkLst>
        </pc:spChg>
        <pc:spChg chg="add del mod">
          <ac:chgData name="Paula Anderson" userId="e023c8b9-1fb9-40b2-a845-36ae36152358" providerId="ADAL" clId="{6CE5E1C0-68D1-409C-B7CE-35264C79009F}" dt="2022-12-14T21:34:38.397" v="1259"/>
          <ac:spMkLst>
            <pc:docMk/>
            <pc:sldMk cId="4091608580" sldId="271"/>
            <ac:spMk id="6" creationId="{EDA91C73-E2C3-78C4-9516-9933D17300F3}"/>
          </ac:spMkLst>
        </pc:spChg>
        <pc:spChg chg="add del mod">
          <ac:chgData name="Paula Anderson" userId="e023c8b9-1fb9-40b2-a845-36ae36152358" providerId="ADAL" clId="{6CE5E1C0-68D1-409C-B7CE-35264C79009F}" dt="2022-12-14T21:34:38.397" v="1259"/>
          <ac:spMkLst>
            <pc:docMk/>
            <pc:sldMk cId="4091608580" sldId="271"/>
            <ac:spMk id="7" creationId="{8CC86DD1-ECA5-9CC3-C2A8-7BFFCF1C85E9}"/>
          </ac:spMkLst>
        </pc:spChg>
        <pc:spChg chg="add del mod">
          <ac:chgData name="Paula Anderson" userId="e023c8b9-1fb9-40b2-a845-36ae36152358" providerId="ADAL" clId="{6CE5E1C0-68D1-409C-B7CE-35264C79009F}" dt="2022-12-14T21:34:38.397" v="1259"/>
          <ac:spMkLst>
            <pc:docMk/>
            <pc:sldMk cId="4091608580" sldId="271"/>
            <ac:spMk id="8" creationId="{5883251D-181E-CF34-DF8A-7C9EC35B037B}"/>
          </ac:spMkLst>
        </pc:spChg>
        <pc:spChg chg="add del mod">
          <ac:chgData name="Paula Anderson" userId="e023c8b9-1fb9-40b2-a845-36ae36152358" providerId="ADAL" clId="{6CE5E1C0-68D1-409C-B7CE-35264C79009F}" dt="2022-12-14T21:34:38.397" v="1259"/>
          <ac:spMkLst>
            <pc:docMk/>
            <pc:sldMk cId="4091608580" sldId="271"/>
            <ac:spMk id="9" creationId="{C940EAAE-4242-BBE2-277E-C0FFB0E1A133}"/>
          </ac:spMkLst>
        </pc:spChg>
        <pc:spChg chg="add del mod">
          <ac:chgData name="Paula Anderson" userId="e023c8b9-1fb9-40b2-a845-36ae36152358" providerId="ADAL" clId="{6CE5E1C0-68D1-409C-B7CE-35264C79009F}" dt="2022-12-14T21:34:38.397" v="1259"/>
          <ac:spMkLst>
            <pc:docMk/>
            <pc:sldMk cId="4091608580" sldId="271"/>
            <ac:spMk id="10" creationId="{FF381D36-E265-91AA-CCD9-7739E4AE1CEA}"/>
          </ac:spMkLst>
        </pc:spChg>
        <pc:spChg chg="add del mod">
          <ac:chgData name="Paula Anderson" userId="e023c8b9-1fb9-40b2-a845-36ae36152358" providerId="ADAL" clId="{6CE5E1C0-68D1-409C-B7CE-35264C79009F}" dt="2022-12-14T21:34:38.397" v="1259"/>
          <ac:spMkLst>
            <pc:docMk/>
            <pc:sldMk cId="4091608580" sldId="271"/>
            <ac:spMk id="11" creationId="{D5DD7CAE-7506-5631-6C30-2D2054C85FAC}"/>
          </ac:spMkLst>
        </pc:spChg>
        <pc:spChg chg="add del mod">
          <ac:chgData name="Paula Anderson" userId="e023c8b9-1fb9-40b2-a845-36ae36152358" providerId="ADAL" clId="{6CE5E1C0-68D1-409C-B7CE-35264C79009F}" dt="2022-12-14T21:34:38.397" v="1259"/>
          <ac:spMkLst>
            <pc:docMk/>
            <pc:sldMk cId="4091608580" sldId="271"/>
            <ac:spMk id="12" creationId="{806132A3-8928-65AF-2117-F398F70270A0}"/>
          </ac:spMkLst>
        </pc:spChg>
        <pc:spChg chg="add del mod">
          <ac:chgData name="Paula Anderson" userId="e023c8b9-1fb9-40b2-a845-36ae36152358" providerId="ADAL" clId="{6CE5E1C0-68D1-409C-B7CE-35264C79009F}" dt="2022-12-14T21:34:38.397" v="1259"/>
          <ac:spMkLst>
            <pc:docMk/>
            <pc:sldMk cId="4091608580" sldId="271"/>
            <ac:spMk id="13" creationId="{D0A4855D-CE88-FE41-B3AC-24C50D4DFE09}"/>
          </ac:spMkLst>
        </pc:spChg>
        <pc:spChg chg="add del mod">
          <ac:chgData name="Paula Anderson" userId="e023c8b9-1fb9-40b2-a845-36ae36152358" providerId="ADAL" clId="{6CE5E1C0-68D1-409C-B7CE-35264C79009F}" dt="2022-12-14T21:34:38.397" v="1259"/>
          <ac:spMkLst>
            <pc:docMk/>
            <pc:sldMk cId="4091608580" sldId="271"/>
            <ac:spMk id="14" creationId="{91CC0F68-3346-8D7D-04F6-D61BF2AFD299}"/>
          </ac:spMkLst>
        </pc:spChg>
        <pc:spChg chg="add del mod">
          <ac:chgData name="Paula Anderson" userId="e023c8b9-1fb9-40b2-a845-36ae36152358" providerId="ADAL" clId="{6CE5E1C0-68D1-409C-B7CE-35264C79009F}" dt="2022-12-14T21:34:38.397" v="1259"/>
          <ac:spMkLst>
            <pc:docMk/>
            <pc:sldMk cId="4091608580" sldId="271"/>
            <ac:spMk id="15" creationId="{930EB3FB-D993-CAD6-CF5C-D62307E730A2}"/>
          </ac:spMkLst>
        </pc:spChg>
        <pc:spChg chg="add del mod">
          <ac:chgData name="Paula Anderson" userId="e023c8b9-1fb9-40b2-a845-36ae36152358" providerId="ADAL" clId="{6CE5E1C0-68D1-409C-B7CE-35264C79009F}" dt="2022-12-14T21:34:38.397" v="1259"/>
          <ac:spMkLst>
            <pc:docMk/>
            <pc:sldMk cId="4091608580" sldId="271"/>
            <ac:spMk id="16" creationId="{D5268254-FBFA-737A-4E08-57B3CC1BBCAF}"/>
          </ac:spMkLst>
        </pc:spChg>
        <pc:spChg chg="add mod">
          <ac:chgData name="Paula Anderson" userId="e023c8b9-1fb9-40b2-a845-36ae36152358" providerId="ADAL" clId="{6CE5E1C0-68D1-409C-B7CE-35264C79009F}" dt="2022-12-14T22:09:23.855" v="1770" actId="14100"/>
          <ac:spMkLst>
            <pc:docMk/>
            <pc:sldMk cId="4091608580" sldId="271"/>
            <ac:spMk id="17" creationId="{F2CB1A56-C2F5-D6D2-A0F7-726355CE3591}"/>
          </ac:spMkLst>
        </pc:spChg>
        <pc:spChg chg="add del mod">
          <ac:chgData name="Paula Anderson" userId="e023c8b9-1fb9-40b2-a845-36ae36152358" providerId="ADAL" clId="{6CE5E1C0-68D1-409C-B7CE-35264C79009F}" dt="2022-12-14T21:36:54.232" v="1288" actId="478"/>
          <ac:spMkLst>
            <pc:docMk/>
            <pc:sldMk cId="4091608580" sldId="271"/>
            <ac:spMk id="18" creationId="{F35CBC08-8724-8BBF-A323-BAC263712365}"/>
          </ac:spMkLst>
        </pc:spChg>
        <pc:spChg chg="add mod ord">
          <ac:chgData name="Paula Anderson" userId="e023c8b9-1fb9-40b2-a845-36ae36152358" providerId="ADAL" clId="{6CE5E1C0-68D1-409C-B7CE-35264C79009F}" dt="2022-12-14T21:52:58.959" v="1444" actId="1076"/>
          <ac:spMkLst>
            <pc:docMk/>
            <pc:sldMk cId="4091608580" sldId="271"/>
            <ac:spMk id="19" creationId="{0416159A-E6C6-E994-9EC2-137C4F8A77A2}"/>
          </ac:spMkLst>
        </pc:spChg>
        <pc:spChg chg="add del mod">
          <ac:chgData name="Paula Anderson" userId="e023c8b9-1fb9-40b2-a845-36ae36152358" providerId="ADAL" clId="{6CE5E1C0-68D1-409C-B7CE-35264C79009F}" dt="2022-12-14T21:36:50.755" v="1287" actId="478"/>
          <ac:spMkLst>
            <pc:docMk/>
            <pc:sldMk cId="4091608580" sldId="271"/>
            <ac:spMk id="20" creationId="{2BA7C3A3-C55E-637E-204B-FF874ED81C2E}"/>
          </ac:spMkLst>
        </pc:spChg>
        <pc:spChg chg="add mod ord">
          <ac:chgData name="Paula Anderson" userId="e023c8b9-1fb9-40b2-a845-36ae36152358" providerId="ADAL" clId="{6CE5E1C0-68D1-409C-B7CE-35264C79009F}" dt="2022-12-14T21:52:46.449" v="1442" actId="1076"/>
          <ac:spMkLst>
            <pc:docMk/>
            <pc:sldMk cId="4091608580" sldId="271"/>
            <ac:spMk id="21" creationId="{4F3DD12E-E7D8-A577-804B-3F678D22A521}"/>
          </ac:spMkLst>
        </pc:spChg>
        <pc:spChg chg="add del mod">
          <ac:chgData name="Paula Anderson" userId="e023c8b9-1fb9-40b2-a845-36ae36152358" providerId="ADAL" clId="{6CE5E1C0-68D1-409C-B7CE-35264C79009F}" dt="2022-12-14T21:36:20.883" v="1285" actId="478"/>
          <ac:spMkLst>
            <pc:docMk/>
            <pc:sldMk cId="4091608580" sldId="271"/>
            <ac:spMk id="22" creationId="{E5FDDB2D-E83C-B2D6-6118-100FD0C403EE}"/>
          </ac:spMkLst>
        </pc:spChg>
        <pc:spChg chg="add del mod">
          <ac:chgData name="Paula Anderson" userId="e023c8b9-1fb9-40b2-a845-36ae36152358" providerId="ADAL" clId="{6CE5E1C0-68D1-409C-B7CE-35264C79009F}" dt="2022-12-14T21:36:22.236" v="1286" actId="478"/>
          <ac:spMkLst>
            <pc:docMk/>
            <pc:sldMk cId="4091608580" sldId="271"/>
            <ac:spMk id="25" creationId="{B264B981-33ED-B313-7032-585CE8DEA2EB}"/>
          </ac:spMkLst>
        </pc:spChg>
        <pc:spChg chg="add del mod">
          <ac:chgData name="Paula Anderson" userId="e023c8b9-1fb9-40b2-a845-36ae36152358" providerId="ADAL" clId="{6CE5E1C0-68D1-409C-B7CE-35264C79009F}" dt="2022-12-14T21:35:48.783" v="1278" actId="478"/>
          <ac:spMkLst>
            <pc:docMk/>
            <pc:sldMk cId="4091608580" sldId="271"/>
            <ac:spMk id="27" creationId="{D4FDEF82-89C1-BBA8-ACC5-F105207B48CE}"/>
          </ac:spMkLst>
        </pc:spChg>
        <pc:spChg chg="add del mod">
          <ac:chgData name="Paula Anderson" userId="e023c8b9-1fb9-40b2-a845-36ae36152358" providerId="ADAL" clId="{6CE5E1C0-68D1-409C-B7CE-35264C79009F}" dt="2022-12-14T21:35:47.852" v="1277" actId="478"/>
          <ac:spMkLst>
            <pc:docMk/>
            <pc:sldMk cId="4091608580" sldId="271"/>
            <ac:spMk id="28" creationId="{F6C76D13-48EB-77AD-E2EA-1ED96358F530}"/>
          </ac:spMkLst>
        </pc:spChg>
        <pc:spChg chg="add del mod">
          <ac:chgData name="Paula Anderson" userId="e023c8b9-1fb9-40b2-a845-36ae36152358" providerId="ADAL" clId="{6CE5E1C0-68D1-409C-B7CE-35264C79009F}" dt="2022-12-14T21:35:51.388" v="1279" actId="478"/>
          <ac:spMkLst>
            <pc:docMk/>
            <pc:sldMk cId="4091608580" sldId="271"/>
            <ac:spMk id="29" creationId="{2865D4ED-056A-72EC-D4B2-40F21C473577}"/>
          </ac:spMkLst>
        </pc:spChg>
        <pc:spChg chg="add del mod">
          <ac:chgData name="Paula Anderson" userId="e023c8b9-1fb9-40b2-a845-36ae36152358" providerId="ADAL" clId="{6CE5E1C0-68D1-409C-B7CE-35264C79009F}" dt="2022-12-14T21:35:52.847" v="1280" actId="478"/>
          <ac:spMkLst>
            <pc:docMk/>
            <pc:sldMk cId="4091608580" sldId="271"/>
            <ac:spMk id="30" creationId="{CCE2590A-6B96-2BE7-2FFC-6E7C61FD3D3B}"/>
          </ac:spMkLst>
        </pc:spChg>
        <pc:spChg chg="add del mod">
          <ac:chgData name="Paula Anderson" userId="e023c8b9-1fb9-40b2-a845-36ae36152358" providerId="ADAL" clId="{6CE5E1C0-68D1-409C-B7CE-35264C79009F}" dt="2022-12-14T21:41:04.996" v="1351" actId="478"/>
          <ac:spMkLst>
            <pc:docMk/>
            <pc:sldMk cId="4091608580" sldId="271"/>
            <ac:spMk id="43" creationId="{2F3C7B0F-7661-15F5-6B36-3D378E5706CF}"/>
          </ac:spMkLst>
        </pc:spChg>
        <pc:spChg chg="add del mod">
          <ac:chgData name="Paula Anderson" userId="e023c8b9-1fb9-40b2-a845-36ae36152358" providerId="ADAL" clId="{6CE5E1C0-68D1-409C-B7CE-35264C79009F}" dt="2022-12-14T21:47:39.598" v="1394" actId="478"/>
          <ac:spMkLst>
            <pc:docMk/>
            <pc:sldMk cId="4091608580" sldId="271"/>
            <ac:spMk id="45" creationId="{05039169-EE6B-47BC-46EB-A278C9502D58}"/>
          </ac:spMkLst>
        </pc:spChg>
        <pc:spChg chg="add del mod">
          <ac:chgData name="Paula Anderson" userId="e023c8b9-1fb9-40b2-a845-36ae36152358" providerId="ADAL" clId="{6CE5E1C0-68D1-409C-B7CE-35264C79009F}" dt="2022-12-14T22:07:07.772" v="1666" actId="478"/>
          <ac:spMkLst>
            <pc:docMk/>
            <pc:sldMk cId="4091608580" sldId="271"/>
            <ac:spMk id="46" creationId="{CBCF1E7B-48FB-A37E-EFA7-B9E95FB1CAD2}"/>
          </ac:spMkLst>
        </pc:spChg>
        <pc:spChg chg="add mod">
          <ac:chgData name="Paula Anderson" userId="e023c8b9-1fb9-40b2-a845-36ae36152358" providerId="ADAL" clId="{6CE5E1C0-68D1-409C-B7CE-35264C79009F}" dt="2022-12-14T21:40:40.297" v="1349" actId="20577"/>
          <ac:spMkLst>
            <pc:docMk/>
            <pc:sldMk cId="4091608580" sldId="271"/>
            <ac:spMk id="47" creationId="{A04BBB1A-E3AF-80CF-BB56-0A180DE1B2FC}"/>
          </ac:spMkLst>
        </pc:spChg>
        <pc:spChg chg="add mod">
          <ac:chgData name="Paula Anderson" userId="e023c8b9-1fb9-40b2-a845-36ae36152358" providerId="ADAL" clId="{6CE5E1C0-68D1-409C-B7CE-35264C79009F}" dt="2022-12-14T21:49:05.994" v="1427" actId="1076"/>
          <ac:spMkLst>
            <pc:docMk/>
            <pc:sldMk cId="4091608580" sldId="271"/>
            <ac:spMk id="48" creationId="{916EEC31-F71B-501F-32DA-D5FF0E1D3153}"/>
          </ac:spMkLst>
        </pc:spChg>
        <pc:spChg chg="add del mod">
          <ac:chgData name="Paula Anderson" userId="e023c8b9-1fb9-40b2-a845-36ae36152358" providerId="ADAL" clId="{6CE5E1C0-68D1-409C-B7CE-35264C79009F}" dt="2022-12-14T21:47:37.521" v="1393" actId="478"/>
          <ac:spMkLst>
            <pc:docMk/>
            <pc:sldMk cId="4091608580" sldId="271"/>
            <ac:spMk id="49" creationId="{57E0DE56-B4EF-0637-E844-BC3492347401}"/>
          </ac:spMkLst>
        </pc:spChg>
        <pc:spChg chg="add mod">
          <ac:chgData name="Paula Anderson" userId="e023c8b9-1fb9-40b2-a845-36ae36152358" providerId="ADAL" clId="{6CE5E1C0-68D1-409C-B7CE-35264C79009F}" dt="2022-12-14T22:09:16.817" v="1769" actId="1036"/>
          <ac:spMkLst>
            <pc:docMk/>
            <pc:sldMk cId="4091608580" sldId="271"/>
            <ac:spMk id="50" creationId="{51C1A37D-ABC2-2D02-30AD-D16C10197DA6}"/>
          </ac:spMkLst>
        </pc:spChg>
        <pc:spChg chg="add del">
          <ac:chgData name="Paula Anderson" userId="e023c8b9-1fb9-40b2-a845-36ae36152358" providerId="ADAL" clId="{6CE5E1C0-68D1-409C-B7CE-35264C79009F}" dt="2022-12-14T21:25:28.572" v="1216" actId="478"/>
          <ac:spMkLst>
            <pc:docMk/>
            <pc:sldMk cId="4091608580" sldId="271"/>
            <ac:spMk id="52" creationId="{02C79858-59DD-DAFE-4453-D94C0CB29AD1}"/>
          </ac:spMkLst>
        </pc:spChg>
        <pc:spChg chg="add mod">
          <ac:chgData name="Paula Anderson" userId="e023c8b9-1fb9-40b2-a845-36ae36152358" providerId="ADAL" clId="{6CE5E1C0-68D1-409C-B7CE-35264C79009F}" dt="2022-12-14T22:00:04.803" v="1561" actId="1037"/>
          <ac:spMkLst>
            <pc:docMk/>
            <pc:sldMk cId="4091608580" sldId="271"/>
            <ac:spMk id="58" creationId="{B9E080FC-7CAE-380C-CF14-F2FE3346D393}"/>
          </ac:spMkLst>
        </pc:spChg>
        <pc:spChg chg="add mod">
          <ac:chgData name="Paula Anderson" userId="e023c8b9-1fb9-40b2-a845-36ae36152358" providerId="ADAL" clId="{6CE5E1C0-68D1-409C-B7CE-35264C79009F}" dt="2022-12-14T22:00:22.808" v="1562" actId="207"/>
          <ac:spMkLst>
            <pc:docMk/>
            <pc:sldMk cId="4091608580" sldId="271"/>
            <ac:spMk id="59" creationId="{0ADF9E23-9784-2AD4-F2C6-5105CB06A60E}"/>
          </ac:spMkLst>
        </pc:spChg>
        <pc:spChg chg="mod">
          <ac:chgData name="Paula Anderson" userId="e023c8b9-1fb9-40b2-a845-36ae36152358" providerId="ADAL" clId="{6CE5E1C0-68D1-409C-B7CE-35264C79009F}" dt="2022-12-14T23:40:36.509" v="2066" actId="14100"/>
          <ac:spMkLst>
            <pc:docMk/>
            <pc:sldMk cId="4091608580" sldId="271"/>
            <ac:spMk id="61" creationId="{682D8592-FE89-9F4A-9725-2249D2BAADAF}"/>
          </ac:spMkLst>
        </pc:spChg>
        <pc:spChg chg="mod">
          <ac:chgData name="Paula Anderson" userId="e023c8b9-1fb9-40b2-a845-36ae36152358" providerId="ADAL" clId="{6CE5E1C0-68D1-409C-B7CE-35264C79009F}" dt="2022-12-14T21:56:29.120" v="1475"/>
          <ac:spMkLst>
            <pc:docMk/>
            <pc:sldMk cId="4091608580" sldId="271"/>
            <ac:spMk id="62" creationId="{00C16B9B-976B-D285-7647-AAC6824E4A75}"/>
          </ac:spMkLst>
        </pc:spChg>
        <pc:spChg chg="mod">
          <ac:chgData name="Paula Anderson" userId="e023c8b9-1fb9-40b2-a845-36ae36152358" providerId="ADAL" clId="{6CE5E1C0-68D1-409C-B7CE-35264C79009F}" dt="2022-12-14T21:56:29.120" v="1475"/>
          <ac:spMkLst>
            <pc:docMk/>
            <pc:sldMk cId="4091608580" sldId="271"/>
            <ac:spMk id="63" creationId="{EC53AFB4-4700-CE37-174F-1A2179E42F6B}"/>
          </ac:spMkLst>
        </pc:spChg>
        <pc:spChg chg="mod">
          <ac:chgData name="Paula Anderson" userId="e023c8b9-1fb9-40b2-a845-36ae36152358" providerId="ADAL" clId="{6CE5E1C0-68D1-409C-B7CE-35264C79009F}" dt="2022-12-14T21:56:29.120" v="1475"/>
          <ac:spMkLst>
            <pc:docMk/>
            <pc:sldMk cId="4091608580" sldId="271"/>
            <ac:spMk id="64" creationId="{8371AA7F-9222-E35D-4B39-A159917B1179}"/>
          </ac:spMkLst>
        </pc:spChg>
        <pc:spChg chg="mod">
          <ac:chgData name="Paula Anderson" userId="e023c8b9-1fb9-40b2-a845-36ae36152358" providerId="ADAL" clId="{6CE5E1C0-68D1-409C-B7CE-35264C79009F}" dt="2022-12-14T21:56:29.120" v="1475"/>
          <ac:spMkLst>
            <pc:docMk/>
            <pc:sldMk cId="4091608580" sldId="271"/>
            <ac:spMk id="65" creationId="{693E706C-098C-DB10-16F9-8C6186313A5F}"/>
          </ac:spMkLst>
        </pc:spChg>
        <pc:spChg chg="add mod">
          <ac:chgData name="Paula Anderson" userId="e023c8b9-1fb9-40b2-a845-36ae36152358" providerId="ADAL" clId="{6CE5E1C0-68D1-409C-B7CE-35264C79009F}" dt="2022-12-14T23:40:05.019" v="2035" actId="164"/>
          <ac:spMkLst>
            <pc:docMk/>
            <pc:sldMk cId="4091608580" sldId="271"/>
            <ac:spMk id="66" creationId="{2686B2A3-4CD1-CC69-E818-3B747CE16BD3}"/>
          </ac:spMkLst>
        </pc:spChg>
        <pc:spChg chg="add mod">
          <ac:chgData name="Paula Anderson" userId="e023c8b9-1fb9-40b2-a845-36ae36152358" providerId="ADAL" clId="{6CE5E1C0-68D1-409C-B7CE-35264C79009F}" dt="2022-12-14T23:40:05.019" v="2035" actId="164"/>
          <ac:spMkLst>
            <pc:docMk/>
            <pc:sldMk cId="4091608580" sldId="271"/>
            <ac:spMk id="67" creationId="{DC109CE7-BEBF-6B4A-56AA-A19F1C7BEDB3}"/>
          </ac:spMkLst>
        </pc:spChg>
        <pc:spChg chg="add mod">
          <ac:chgData name="Paula Anderson" userId="e023c8b9-1fb9-40b2-a845-36ae36152358" providerId="ADAL" clId="{6CE5E1C0-68D1-409C-B7CE-35264C79009F}" dt="2022-12-14T23:40:05.019" v="2035" actId="164"/>
          <ac:spMkLst>
            <pc:docMk/>
            <pc:sldMk cId="4091608580" sldId="271"/>
            <ac:spMk id="68" creationId="{F4510231-6A83-BBB7-C662-4B100A74961B}"/>
          </ac:spMkLst>
        </pc:spChg>
        <pc:spChg chg="add mod">
          <ac:chgData name="Paula Anderson" userId="e023c8b9-1fb9-40b2-a845-36ae36152358" providerId="ADAL" clId="{6CE5E1C0-68D1-409C-B7CE-35264C79009F}" dt="2022-12-14T23:40:05.019" v="2035" actId="164"/>
          <ac:spMkLst>
            <pc:docMk/>
            <pc:sldMk cId="4091608580" sldId="271"/>
            <ac:spMk id="69" creationId="{42EF7A63-475F-AF2C-8702-6D0DDBEEE0B8}"/>
          </ac:spMkLst>
        </pc:spChg>
        <pc:spChg chg="add del mod">
          <ac:chgData name="Paula Anderson" userId="e023c8b9-1fb9-40b2-a845-36ae36152358" providerId="ADAL" clId="{6CE5E1C0-68D1-409C-B7CE-35264C79009F}" dt="2022-12-14T21:58:23.542" v="1493" actId="478"/>
          <ac:spMkLst>
            <pc:docMk/>
            <pc:sldMk cId="4091608580" sldId="271"/>
            <ac:spMk id="70" creationId="{728B7727-4E03-8399-2301-0A98FA9A4BBE}"/>
          </ac:spMkLst>
        </pc:spChg>
        <pc:spChg chg="add mod">
          <ac:chgData name="Paula Anderson" userId="e023c8b9-1fb9-40b2-a845-36ae36152358" providerId="ADAL" clId="{6CE5E1C0-68D1-409C-B7CE-35264C79009F}" dt="2022-12-14T21:59:26.161" v="1510" actId="1038"/>
          <ac:spMkLst>
            <pc:docMk/>
            <pc:sldMk cId="4091608580" sldId="271"/>
            <ac:spMk id="71" creationId="{92B8E208-EDF2-8414-AEC6-9F97C5F20D2D}"/>
          </ac:spMkLst>
        </pc:spChg>
        <pc:spChg chg="add mod">
          <ac:chgData name="Paula Anderson" userId="e023c8b9-1fb9-40b2-a845-36ae36152358" providerId="ADAL" clId="{6CE5E1C0-68D1-409C-B7CE-35264C79009F}" dt="2022-12-14T21:59:53.197" v="1552" actId="1035"/>
          <ac:spMkLst>
            <pc:docMk/>
            <pc:sldMk cId="4091608580" sldId="271"/>
            <ac:spMk id="72" creationId="{6118322B-D5AF-AF2D-4ADD-637A71997A1C}"/>
          </ac:spMkLst>
        </pc:spChg>
        <pc:spChg chg="add mod">
          <ac:chgData name="Paula Anderson" userId="e023c8b9-1fb9-40b2-a845-36ae36152358" providerId="ADAL" clId="{6CE5E1C0-68D1-409C-B7CE-35264C79009F}" dt="2022-12-14T23:40:05.019" v="2035" actId="164"/>
          <ac:spMkLst>
            <pc:docMk/>
            <pc:sldMk cId="4091608580" sldId="271"/>
            <ac:spMk id="73" creationId="{F6CAF9F5-C609-24B1-1B2C-26F2F2DC7720}"/>
          </ac:spMkLst>
        </pc:spChg>
        <pc:spChg chg="add mod">
          <ac:chgData name="Paula Anderson" userId="e023c8b9-1fb9-40b2-a845-36ae36152358" providerId="ADAL" clId="{6CE5E1C0-68D1-409C-B7CE-35264C79009F}" dt="2022-12-14T23:40:05.019" v="2035" actId="164"/>
          <ac:spMkLst>
            <pc:docMk/>
            <pc:sldMk cId="4091608580" sldId="271"/>
            <ac:spMk id="74" creationId="{F0ADB202-CBEA-4316-76C3-59E38D03FD4A}"/>
          </ac:spMkLst>
        </pc:spChg>
        <pc:spChg chg="add mod">
          <ac:chgData name="Paula Anderson" userId="e023c8b9-1fb9-40b2-a845-36ae36152358" providerId="ADAL" clId="{6CE5E1C0-68D1-409C-B7CE-35264C79009F}" dt="2022-12-14T22:08:54.327" v="1747" actId="1076"/>
          <ac:spMkLst>
            <pc:docMk/>
            <pc:sldMk cId="4091608580" sldId="271"/>
            <ac:spMk id="75" creationId="{763EA6C2-C486-118E-DD7E-681627445010}"/>
          </ac:spMkLst>
        </pc:spChg>
        <pc:spChg chg="add mod">
          <ac:chgData name="Paula Anderson" userId="e023c8b9-1fb9-40b2-a845-36ae36152358" providerId="ADAL" clId="{6CE5E1C0-68D1-409C-B7CE-35264C79009F}" dt="2022-12-14T22:08:54.327" v="1747" actId="1076"/>
          <ac:spMkLst>
            <pc:docMk/>
            <pc:sldMk cId="4091608580" sldId="271"/>
            <ac:spMk id="92" creationId="{C21CA773-F270-8FDE-5922-20F6FB3B9D18}"/>
          </ac:spMkLst>
        </pc:spChg>
        <pc:spChg chg="add mod">
          <ac:chgData name="Paula Anderson" userId="e023c8b9-1fb9-40b2-a845-36ae36152358" providerId="ADAL" clId="{6CE5E1C0-68D1-409C-B7CE-35264C79009F}" dt="2022-12-14T22:08:37.573" v="1746" actId="1076"/>
          <ac:spMkLst>
            <pc:docMk/>
            <pc:sldMk cId="4091608580" sldId="271"/>
            <ac:spMk id="93" creationId="{1E41F27A-FE78-E0CF-5D4A-6A69F895D297}"/>
          </ac:spMkLst>
        </pc:spChg>
        <pc:spChg chg="add del mod">
          <ac:chgData name="Paula Anderson" userId="e023c8b9-1fb9-40b2-a845-36ae36152358" providerId="ADAL" clId="{6CE5E1C0-68D1-409C-B7CE-35264C79009F}" dt="2022-12-14T22:14:21.320" v="1848" actId="478"/>
          <ac:spMkLst>
            <pc:docMk/>
            <pc:sldMk cId="4091608580" sldId="271"/>
            <ac:spMk id="94" creationId="{2BE17146-D79A-3166-F169-B7BE1956AB48}"/>
          </ac:spMkLst>
        </pc:spChg>
        <pc:spChg chg="add del mod">
          <ac:chgData name="Paula Anderson" userId="e023c8b9-1fb9-40b2-a845-36ae36152358" providerId="ADAL" clId="{6CE5E1C0-68D1-409C-B7CE-35264C79009F}" dt="2022-12-14T22:13:27.417" v="1835" actId="478"/>
          <ac:spMkLst>
            <pc:docMk/>
            <pc:sldMk cId="4091608580" sldId="271"/>
            <ac:spMk id="95" creationId="{14DA9EC7-58F8-5FD8-D455-8F88E5F0A0CA}"/>
          </ac:spMkLst>
        </pc:spChg>
        <pc:spChg chg="mod">
          <ac:chgData name="Paula Anderson" userId="e023c8b9-1fb9-40b2-a845-36ae36152358" providerId="ADAL" clId="{6CE5E1C0-68D1-409C-B7CE-35264C79009F}" dt="2022-12-14T22:11:22.288" v="1777"/>
          <ac:spMkLst>
            <pc:docMk/>
            <pc:sldMk cId="4091608580" sldId="271"/>
            <ac:spMk id="97" creationId="{D47BF00E-0611-E739-1645-0A79987FEC69}"/>
          </ac:spMkLst>
        </pc:spChg>
        <pc:spChg chg="mod">
          <ac:chgData name="Paula Anderson" userId="e023c8b9-1fb9-40b2-a845-36ae36152358" providerId="ADAL" clId="{6CE5E1C0-68D1-409C-B7CE-35264C79009F}" dt="2022-12-14T22:11:22.288" v="1777"/>
          <ac:spMkLst>
            <pc:docMk/>
            <pc:sldMk cId="4091608580" sldId="271"/>
            <ac:spMk id="99" creationId="{918B77CA-D6B6-9FDD-2757-2713695F988A}"/>
          </ac:spMkLst>
        </pc:spChg>
        <pc:spChg chg="mod">
          <ac:chgData name="Paula Anderson" userId="e023c8b9-1fb9-40b2-a845-36ae36152358" providerId="ADAL" clId="{6CE5E1C0-68D1-409C-B7CE-35264C79009F}" dt="2022-12-14T22:11:22.288" v="1777"/>
          <ac:spMkLst>
            <pc:docMk/>
            <pc:sldMk cId="4091608580" sldId="271"/>
            <ac:spMk id="100" creationId="{0CD42C7B-FCF2-AB0B-9FDF-B528C46419A8}"/>
          </ac:spMkLst>
        </pc:spChg>
        <pc:spChg chg="mod">
          <ac:chgData name="Paula Anderson" userId="e023c8b9-1fb9-40b2-a845-36ae36152358" providerId="ADAL" clId="{6CE5E1C0-68D1-409C-B7CE-35264C79009F}" dt="2022-12-14T22:11:22.288" v="1777"/>
          <ac:spMkLst>
            <pc:docMk/>
            <pc:sldMk cId="4091608580" sldId="271"/>
            <ac:spMk id="105" creationId="{61187AD4-CA0D-6F00-C0D8-224D64946EF2}"/>
          </ac:spMkLst>
        </pc:spChg>
        <pc:spChg chg="mod">
          <ac:chgData name="Paula Anderson" userId="e023c8b9-1fb9-40b2-a845-36ae36152358" providerId="ADAL" clId="{6CE5E1C0-68D1-409C-B7CE-35264C79009F}" dt="2022-12-14T22:11:22.288" v="1777"/>
          <ac:spMkLst>
            <pc:docMk/>
            <pc:sldMk cId="4091608580" sldId="271"/>
            <ac:spMk id="107" creationId="{D543EF5C-5566-A860-9A85-14BE021332C8}"/>
          </ac:spMkLst>
        </pc:spChg>
        <pc:spChg chg="mod">
          <ac:chgData name="Paula Anderson" userId="e023c8b9-1fb9-40b2-a845-36ae36152358" providerId="ADAL" clId="{6CE5E1C0-68D1-409C-B7CE-35264C79009F}" dt="2022-12-14T22:11:22.288" v="1777"/>
          <ac:spMkLst>
            <pc:docMk/>
            <pc:sldMk cId="4091608580" sldId="271"/>
            <ac:spMk id="108" creationId="{9FCF9317-9AA8-1599-FAAC-AF58FAE57F6D}"/>
          </ac:spMkLst>
        </pc:spChg>
        <pc:spChg chg="add mod">
          <ac:chgData name="Paula Anderson" userId="e023c8b9-1fb9-40b2-a845-36ae36152358" providerId="ADAL" clId="{6CE5E1C0-68D1-409C-B7CE-35264C79009F}" dt="2022-12-14T22:18:47.006" v="1913" actId="20577"/>
          <ac:spMkLst>
            <pc:docMk/>
            <pc:sldMk cId="4091608580" sldId="271"/>
            <ac:spMk id="109" creationId="{0C2EBAD6-264E-F4C7-FD21-11CFAC3070B9}"/>
          </ac:spMkLst>
        </pc:spChg>
        <pc:spChg chg="add mod">
          <ac:chgData name="Paula Anderson" userId="e023c8b9-1fb9-40b2-a845-36ae36152358" providerId="ADAL" clId="{6CE5E1C0-68D1-409C-B7CE-35264C79009F}" dt="2022-12-14T22:15:05.017" v="1851" actId="1076"/>
          <ac:spMkLst>
            <pc:docMk/>
            <pc:sldMk cId="4091608580" sldId="271"/>
            <ac:spMk id="116" creationId="{1334B50E-3714-EB34-44DF-7DBD5A2C3FFE}"/>
          </ac:spMkLst>
        </pc:spChg>
        <pc:spChg chg="add mod">
          <ac:chgData name="Paula Anderson" userId="e023c8b9-1fb9-40b2-a845-36ae36152358" providerId="ADAL" clId="{6CE5E1C0-68D1-409C-B7CE-35264C79009F}" dt="2022-12-14T22:18:12.945" v="1912" actId="1076"/>
          <ac:spMkLst>
            <pc:docMk/>
            <pc:sldMk cId="4091608580" sldId="271"/>
            <ac:spMk id="117" creationId="{4EB32BE6-D4C9-B1F4-0621-C41D4BF3CAFA}"/>
          </ac:spMkLst>
        </pc:spChg>
        <pc:spChg chg="add mod">
          <ac:chgData name="Paula Anderson" userId="e023c8b9-1fb9-40b2-a845-36ae36152358" providerId="ADAL" clId="{6CE5E1C0-68D1-409C-B7CE-35264C79009F}" dt="2022-12-14T22:40:47.614" v="2020" actId="1076"/>
          <ac:spMkLst>
            <pc:docMk/>
            <pc:sldMk cId="4091608580" sldId="271"/>
            <ac:spMk id="118" creationId="{22703C8D-5E25-411F-146D-2699B9805C26}"/>
          </ac:spMkLst>
        </pc:spChg>
        <pc:spChg chg="add mod">
          <ac:chgData name="Paula Anderson" userId="e023c8b9-1fb9-40b2-a845-36ae36152358" providerId="ADAL" clId="{6CE5E1C0-68D1-409C-B7CE-35264C79009F}" dt="2022-12-14T22:29:03.777" v="1987" actId="20577"/>
          <ac:spMkLst>
            <pc:docMk/>
            <pc:sldMk cId="4091608580" sldId="271"/>
            <ac:spMk id="119" creationId="{06F31B67-CEE4-AC34-212A-EDA1E6495BFB}"/>
          </ac:spMkLst>
        </pc:spChg>
        <pc:spChg chg="add mod">
          <ac:chgData name="Paula Anderson" userId="e023c8b9-1fb9-40b2-a845-36ae36152358" providerId="ADAL" clId="{6CE5E1C0-68D1-409C-B7CE-35264C79009F}" dt="2022-12-14T22:29:28.380" v="2005" actId="1076"/>
          <ac:spMkLst>
            <pc:docMk/>
            <pc:sldMk cId="4091608580" sldId="271"/>
            <ac:spMk id="120" creationId="{7E94A055-6323-21DA-3ED2-968E16ADBCDC}"/>
          </ac:spMkLst>
        </pc:spChg>
        <pc:spChg chg="del">
          <ac:chgData name="Paula Anderson" userId="e023c8b9-1fb9-40b2-a845-36ae36152358" providerId="ADAL" clId="{6CE5E1C0-68D1-409C-B7CE-35264C79009F}" dt="2022-12-14T21:26:46.227" v="1227" actId="478"/>
          <ac:spMkLst>
            <pc:docMk/>
            <pc:sldMk cId="4091608580" sldId="271"/>
            <ac:spMk id="123" creationId="{1B7C9D0A-8EA1-CAB7-F22B-96B78B9BA2FB}"/>
          </ac:spMkLst>
        </pc:spChg>
        <pc:spChg chg="mod">
          <ac:chgData name="Paula Anderson" userId="e023c8b9-1fb9-40b2-a845-36ae36152358" providerId="ADAL" clId="{6CE5E1C0-68D1-409C-B7CE-35264C79009F}" dt="2022-12-14T21:42:38.037" v="1384" actId="14861"/>
          <ac:spMkLst>
            <pc:docMk/>
            <pc:sldMk cId="4091608580" sldId="271"/>
            <ac:spMk id="149" creationId="{07BF3A31-6FEF-C7E4-1276-4C8C234829DE}"/>
          </ac:spMkLst>
        </pc:spChg>
        <pc:spChg chg="del mod">
          <ac:chgData name="Paula Anderson" userId="e023c8b9-1fb9-40b2-a845-36ae36152358" providerId="ADAL" clId="{6CE5E1C0-68D1-409C-B7CE-35264C79009F}" dt="2022-12-14T22:09:52.318" v="1771" actId="478"/>
          <ac:spMkLst>
            <pc:docMk/>
            <pc:sldMk cId="4091608580" sldId="271"/>
            <ac:spMk id="155" creationId="{05BBF38C-03B4-352B-AEED-E30045259783}"/>
          </ac:spMkLst>
        </pc:spChg>
        <pc:spChg chg="del mod">
          <ac:chgData name="Paula Anderson" userId="e023c8b9-1fb9-40b2-a845-36ae36152358" providerId="ADAL" clId="{6CE5E1C0-68D1-409C-B7CE-35264C79009F}" dt="2022-12-14T22:09:53.592" v="1772" actId="478"/>
          <ac:spMkLst>
            <pc:docMk/>
            <pc:sldMk cId="4091608580" sldId="271"/>
            <ac:spMk id="156" creationId="{532B24EC-1CC4-0BE1-2F01-3EBC38FA5FAC}"/>
          </ac:spMkLst>
        </pc:spChg>
        <pc:spChg chg="del">
          <ac:chgData name="Paula Anderson" userId="e023c8b9-1fb9-40b2-a845-36ae36152358" providerId="ADAL" clId="{6CE5E1C0-68D1-409C-B7CE-35264C79009F}" dt="2022-12-14T22:10:22.318" v="1776" actId="478"/>
          <ac:spMkLst>
            <pc:docMk/>
            <pc:sldMk cId="4091608580" sldId="271"/>
            <ac:spMk id="162" creationId="{7D1A8A37-4F3A-2779-F8D3-A56CD899CFCA}"/>
          </ac:spMkLst>
        </pc:spChg>
        <pc:grpChg chg="add mod">
          <ac:chgData name="Paula Anderson" userId="e023c8b9-1fb9-40b2-a845-36ae36152358" providerId="ADAL" clId="{6CE5E1C0-68D1-409C-B7CE-35264C79009F}" dt="2022-12-14T23:40:05.019" v="2035" actId="164"/>
          <ac:grpSpMkLst>
            <pc:docMk/>
            <pc:sldMk cId="4091608580" sldId="271"/>
            <ac:grpSpMk id="60" creationId="{F4514203-5577-F175-FCDD-1A8E0A2437AB}"/>
          </ac:grpSpMkLst>
        </pc:grpChg>
        <pc:grpChg chg="add mod">
          <ac:chgData name="Paula Anderson" userId="e023c8b9-1fb9-40b2-a845-36ae36152358" providerId="ADAL" clId="{6CE5E1C0-68D1-409C-B7CE-35264C79009F}" dt="2022-12-14T22:19:49.889" v="1959" actId="1035"/>
          <ac:grpSpMkLst>
            <pc:docMk/>
            <pc:sldMk cId="4091608580" sldId="271"/>
            <ac:grpSpMk id="96" creationId="{E927ECE1-F0FE-DFBA-9330-10743ED7E801}"/>
          </ac:grpSpMkLst>
        </pc:grpChg>
        <pc:grpChg chg="add mod">
          <ac:chgData name="Paula Anderson" userId="e023c8b9-1fb9-40b2-a845-36ae36152358" providerId="ADAL" clId="{6CE5E1C0-68D1-409C-B7CE-35264C79009F}" dt="2022-12-14T22:19:49.889" v="1959" actId="1035"/>
          <ac:grpSpMkLst>
            <pc:docMk/>
            <pc:sldMk cId="4091608580" sldId="271"/>
            <ac:grpSpMk id="101" creationId="{F62682AA-7093-CABE-C9F3-D6D4CF717BB7}"/>
          </ac:grpSpMkLst>
        </pc:grpChg>
        <pc:grpChg chg="add mod">
          <ac:chgData name="Paula Anderson" userId="e023c8b9-1fb9-40b2-a845-36ae36152358" providerId="ADAL" clId="{6CE5E1C0-68D1-409C-B7CE-35264C79009F}" dt="2022-12-14T23:40:23.151" v="2065" actId="1037"/>
          <ac:grpSpMkLst>
            <pc:docMk/>
            <pc:sldMk cId="4091608580" sldId="271"/>
            <ac:grpSpMk id="121" creationId="{BF843D1C-D589-CC8C-C83B-378B4E700E04}"/>
          </ac:grpSpMkLst>
        </pc:grpChg>
        <pc:picChg chg="add mod">
          <ac:chgData name="Paula Anderson" userId="e023c8b9-1fb9-40b2-a845-36ae36152358" providerId="ADAL" clId="{6CE5E1C0-68D1-409C-B7CE-35264C79009F}" dt="2022-12-14T21:52:48.680" v="1443" actId="14100"/>
          <ac:picMkLst>
            <pc:docMk/>
            <pc:sldMk cId="4091608580" sldId="271"/>
            <ac:picMk id="55" creationId="{A60210A1-B677-B53B-4F46-E6437EDE3166}"/>
          </ac:picMkLst>
        </pc:picChg>
        <pc:picChg chg="add mod">
          <ac:chgData name="Paula Anderson" userId="e023c8b9-1fb9-40b2-a845-36ae36152358" providerId="ADAL" clId="{6CE5E1C0-68D1-409C-B7CE-35264C79009F}" dt="2022-12-14T21:53:28.226" v="1455" actId="1035"/>
          <ac:picMkLst>
            <pc:docMk/>
            <pc:sldMk cId="4091608580" sldId="271"/>
            <ac:picMk id="56" creationId="{87607DE5-0AB3-2721-6241-F728847E0FE0}"/>
          </ac:picMkLst>
        </pc:picChg>
        <pc:picChg chg="mod">
          <ac:chgData name="Paula Anderson" userId="e023c8b9-1fb9-40b2-a845-36ae36152358" providerId="ADAL" clId="{6CE5E1C0-68D1-409C-B7CE-35264C79009F}" dt="2022-12-14T22:11:22.288" v="1777"/>
          <ac:picMkLst>
            <pc:docMk/>
            <pc:sldMk cId="4091608580" sldId="271"/>
            <ac:picMk id="98" creationId="{FB52F7F3-39CA-4A76-5881-199846607F6B}"/>
          </ac:picMkLst>
        </pc:picChg>
        <pc:picChg chg="mod">
          <ac:chgData name="Paula Anderson" userId="e023c8b9-1fb9-40b2-a845-36ae36152358" providerId="ADAL" clId="{6CE5E1C0-68D1-409C-B7CE-35264C79009F}" dt="2022-12-14T22:11:22.288" v="1777"/>
          <ac:picMkLst>
            <pc:docMk/>
            <pc:sldMk cId="4091608580" sldId="271"/>
            <ac:picMk id="106" creationId="{67D7C6AA-6512-3998-FB16-98CDE61F28F6}"/>
          </ac:picMkLst>
        </pc:picChg>
        <pc:picChg chg="del">
          <ac:chgData name="Paula Anderson" userId="e023c8b9-1fb9-40b2-a845-36ae36152358" providerId="ADAL" clId="{6CE5E1C0-68D1-409C-B7CE-35264C79009F}" dt="2022-12-14T21:26:44.837" v="1226" actId="478"/>
          <ac:picMkLst>
            <pc:docMk/>
            <pc:sldMk cId="4091608580" sldId="271"/>
            <ac:picMk id="129" creationId="{0DBB9F5E-A51F-31EC-73F5-D94D4844EC60}"/>
          </ac:picMkLst>
        </pc:picChg>
        <pc:picChg chg="del">
          <ac:chgData name="Paula Anderson" userId="e023c8b9-1fb9-40b2-a845-36ae36152358" providerId="ADAL" clId="{6CE5E1C0-68D1-409C-B7CE-35264C79009F}" dt="2022-12-14T22:06:26.195" v="1664" actId="478"/>
          <ac:picMkLst>
            <pc:docMk/>
            <pc:sldMk cId="4091608580" sldId="271"/>
            <ac:picMk id="163" creationId="{F8CCC3AC-46DD-F066-C567-C6846CB3A9E9}"/>
          </ac:picMkLst>
        </pc:picChg>
        <pc:cxnChg chg="add mod">
          <ac:chgData name="Paula Anderson" userId="e023c8b9-1fb9-40b2-a845-36ae36152358" providerId="ADAL" clId="{6CE5E1C0-68D1-409C-B7CE-35264C79009F}" dt="2022-12-14T21:50:58.288" v="1432" actId="1076"/>
          <ac:cxnSpMkLst>
            <pc:docMk/>
            <pc:sldMk cId="4091608580" sldId="271"/>
            <ac:cxnSpMk id="51" creationId="{D8DB1198-9A5E-7531-6286-47AEE418E533}"/>
          </ac:cxnSpMkLst>
        </pc:cxnChg>
        <pc:cxnChg chg="add mod">
          <ac:chgData name="Paula Anderson" userId="e023c8b9-1fb9-40b2-a845-36ae36152358" providerId="ADAL" clId="{6CE5E1C0-68D1-409C-B7CE-35264C79009F}" dt="2022-12-14T21:51:16.227" v="1434" actId="1076"/>
          <ac:cxnSpMkLst>
            <pc:docMk/>
            <pc:sldMk cId="4091608580" sldId="271"/>
            <ac:cxnSpMk id="54" creationId="{E4B70919-1987-A612-EDD6-C06E10C30B05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Items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D532-4D68-B76C-304674948979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D532-4D68-B76C-304674948979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3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3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D532-4D68-B76C-304674948979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4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4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4">
                    <a:shade val="95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D532-4D68-B76C-304674948979}"/>
              </c:ext>
            </c:extLst>
          </c:dPt>
          <c:cat>
            <c:strRef>
              <c:f>Sheet1!$A$2:$A$5</c:f>
              <c:strCache>
                <c:ptCount val="4"/>
                <c:pt idx="0">
                  <c:v>Spring</c:v>
                </c:pt>
                <c:pt idx="1">
                  <c:v>Summer</c:v>
                </c:pt>
                <c:pt idx="2">
                  <c:v>Fall</c:v>
                </c:pt>
                <c:pt idx="3">
                  <c:v>Winter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40</c:v>
                </c:pt>
                <c:pt idx="2">
                  <c:v>15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B4-4211-88A4-A87D35FE9A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Tops</c:v>
                </c:pt>
                <c:pt idx="1">
                  <c:v>Bottoms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96-4AFD-89B2-830D3F18B7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1645600911"/>
        <c:axId val="1645602991"/>
      </c:barChart>
      <c:catAx>
        <c:axId val="1645600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5602991"/>
        <c:crosses val="autoZero"/>
        <c:auto val="1"/>
        <c:lblAlgn val="ctr"/>
        <c:lblOffset val="100"/>
        <c:noMultiLvlLbl val="0"/>
      </c:catAx>
      <c:valAx>
        <c:axId val="1645602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56009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4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F28C9-4C06-F987-85A3-E543D3EF7A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1FC28-66AF-E4A9-C58A-C282982BE5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1C701-481B-0B84-47A7-CB1C00006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A8CB8-5CCC-4A7B-B784-8CB3E64C3C11}" type="datetimeFigureOut">
              <a:rPr lang="en-CA" smtClean="0"/>
              <a:t>2022-12-16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743C5-7375-BE24-5837-D7E0EC3C3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B6D3E-A8CC-5474-72C7-159460A69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C8434-8514-4F1F-85F6-0D4DC610D0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2509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14139-4A5E-C15B-03A7-F1666049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E910DC-D02C-5FDE-2CE0-E2B656276B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C9640-74BB-E27E-3D5F-64942620D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A8CB8-5CCC-4A7B-B784-8CB3E64C3C11}" type="datetimeFigureOut">
              <a:rPr lang="en-CA" smtClean="0"/>
              <a:t>2022-12-16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29FB1E-52D4-223B-E626-E9AD39C2B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5B91D-2DF6-D722-2508-EE16C1E8E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C8434-8514-4F1F-85F6-0D4DC610D0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2460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F89129-5C95-52B6-5619-39D582AEF9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D58C6D-CDE7-24FF-BB97-A99BE23B74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35804-1C09-449D-6505-B6D6DE3DB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A8CB8-5CCC-4A7B-B784-8CB3E64C3C11}" type="datetimeFigureOut">
              <a:rPr lang="en-CA" smtClean="0"/>
              <a:t>2022-12-16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3ABEE1-3A98-E2BF-2122-F7831562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4C552-93F9-48A5-64C4-238DE1FCD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C8434-8514-4F1F-85F6-0D4DC610D0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3321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12BC8-8D02-792E-5080-95679B1A6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51BAD-BF58-E56E-5F50-BED97A994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FA055-1286-0077-24AE-705410BE3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A8CB8-5CCC-4A7B-B784-8CB3E64C3C11}" type="datetimeFigureOut">
              <a:rPr lang="en-CA" smtClean="0"/>
              <a:t>2022-12-16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10DF2-7F07-5299-6182-66E44A59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680F1-73C8-9D19-8850-B128BE49E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C8434-8514-4F1F-85F6-0D4DC610D0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0225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FFD1E-622E-83DF-C56E-E2293381B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0F65D4-6F0F-9004-7A1A-9C9B1118F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66858-C948-F44D-DFA4-E765724FF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A8CB8-5CCC-4A7B-B784-8CB3E64C3C11}" type="datetimeFigureOut">
              <a:rPr lang="en-CA" smtClean="0"/>
              <a:t>2022-12-16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9ACB6-0456-D5A6-D131-FB778A22C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0B4A8-77B2-A2D5-2B57-A494CBB9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C8434-8514-4F1F-85F6-0D4DC610D0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2453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96F5B-30EA-0426-A23D-EA8261B9D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414EA-C7A9-F67F-DAA2-57CDE9F801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F56519-6E39-3A68-F3B5-A43E1D085E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4C27D1-2B72-E599-BE4A-9D0716A5D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A8CB8-5CCC-4A7B-B784-8CB3E64C3C11}" type="datetimeFigureOut">
              <a:rPr lang="en-CA" smtClean="0"/>
              <a:t>2022-12-16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B05ECE-0DA8-F374-14F3-30458F1E2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86BDF9-A161-2E4F-4D6E-5F30C3BFE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C8434-8514-4F1F-85F6-0D4DC610D0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6900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16EF5-5CB8-139F-99E1-173E905BE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9D8EA-4BC3-D2A8-E1C4-5686C710C2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9C2A84-63DF-170E-A67B-C2549BC74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190721-5167-2F08-4301-B58519B071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0B8142-76D8-6AFB-158D-C3FE3B6A87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B3BAC-F041-5241-ED97-EA5F7DC95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A8CB8-5CCC-4A7B-B784-8CB3E64C3C11}" type="datetimeFigureOut">
              <a:rPr lang="en-CA" smtClean="0"/>
              <a:t>2022-12-16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08FF64-16CF-3B2B-A760-3E0D4A7AE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8B7AE8-8315-F5EA-C845-2DC6614CF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C8434-8514-4F1F-85F6-0D4DC610D0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8576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829ED-CE16-8931-6ED0-213882F4D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E08A91-BD12-CAB5-6C5E-A574C8DBF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A8CB8-5CCC-4A7B-B784-8CB3E64C3C11}" type="datetimeFigureOut">
              <a:rPr lang="en-CA" smtClean="0"/>
              <a:t>2022-12-16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9C61A-86B6-56AA-B66B-62BAA0389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AAD21A-9C14-1572-E8D5-6D518C599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C8434-8514-4F1F-85F6-0D4DC610D0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5705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7FC25E-C064-4B09-8E47-C7D6AC36E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A8CB8-5CCC-4A7B-B784-8CB3E64C3C11}" type="datetimeFigureOut">
              <a:rPr lang="en-CA" smtClean="0"/>
              <a:t>2022-12-16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878BAB-1F5C-D88D-F2FF-B48E2A501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818EA8-0969-45F9-AEC4-56892401B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C8434-8514-4F1F-85F6-0D4DC610D0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3448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99AD5-CD79-9A44-3F00-9F474BA4B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7C94D-C954-3952-C4E8-AF4968A02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F02B5-B4F7-4E29-20E7-D8D27390A5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BD1EA0-74FD-51B2-DB84-44F8E21E1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A8CB8-5CCC-4A7B-B784-8CB3E64C3C11}" type="datetimeFigureOut">
              <a:rPr lang="en-CA" smtClean="0"/>
              <a:t>2022-12-16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9B7BB3-8D8F-94D0-F9AA-B7FB0713C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93F444-681E-AF26-3A7C-60E7624D8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C8434-8514-4F1F-85F6-0D4DC610D0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7747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33D02-A755-E0F9-52F0-F4CD0240E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F255F6-5ACB-97CC-DB34-DA224503BC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F550A1-05E4-C8F3-16F8-FF1E760FAB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D01A01-BAFE-3181-406C-26929A909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A8CB8-5CCC-4A7B-B784-8CB3E64C3C11}" type="datetimeFigureOut">
              <a:rPr lang="en-CA" smtClean="0"/>
              <a:t>2022-12-16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3F2A4D-C8E7-1926-142E-0AA15BA31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36A272-BD4E-46B6-8782-E2FF1385A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C8434-8514-4F1F-85F6-0D4DC610D0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1079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FF7C21-4761-0A79-BBEC-3F888C501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FBB2EC-3DCD-B5A4-A675-4CD22C221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FFF95-8E41-F305-47FF-5F7A32121C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A8CB8-5CCC-4A7B-B784-8CB3E64C3C11}" type="datetimeFigureOut">
              <a:rPr lang="en-CA" smtClean="0"/>
              <a:t>2022-12-16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BB0BA-78F8-0E86-37EA-BA7BA054E6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02F5F-DD9D-8BB9-54FB-081B65AC61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C8434-8514-4F1F-85F6-0D4DC610D0D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653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51.svg"/><Relationship Id="rId18" Type="http://schemas.openxmlformats.org/officeDocument/2006/relationships/image" Target="../media/image29.png"/><Relationship Id="rId26" Type="http://schemas.openxmlformats.org/officeDocument/2006/relationships/image" Target="../media/image56.png"/><Relationship Id="rId3" Type="http://schemas.openxmlformats.org/officeDocument/2006/relationships/image" Target="../media/image33.png"/><Relationship Id="rId21" Type="http://schemas.openxmlformats.org/officeDocument/2006/relationships/image" Target="../media/image32.svg"/><Relationship Id="rId7" Type="http://schemas.openxmlformats.org/officeDocument/2006/relationships/image" Target="../media/image35.svg"/><Relationship Id="rId12" Type="http://schemas.openxmlformats.org/officeDocument/2006/relationships/image" Target="../media/image50.png"/><Relationship Id="rId17" Type="http://schemas.openxmlformats.org/officeDocument/2006/relationships/image" Target="../media/image28.svg"/><Relationship Id="rId25" Type="http://schemas.openxmlformats.org/officeDocument/2006/relationships/image" Target="../media/image39.svg"/><Relationship Id="rId2" Type="http://schemas.openxmlformats.org/officeDocument/2006/relationships/image" Target="../media/image26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29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67.svg"/><Relationship Id="rId24" Type="http://schemas.openxmlformats.org/officeDocument/2006/relationships/image" Target="../media/image38.png"/><Relationship Id="rId5" Type="http://schemas.openxmlformats.org/officeDocument/2006/relationships/image" Target="../media/image23.svg"/><Relationship Id="rId15" Type="http://schemas.openxmlformats.org/officeDocument/2006/relationships/image" Target="../media/image43.svg"/><Relationship Id="rId23" Type="http://schemas.openxmlformats.org/officeDocument/2006/relationships/image" Target="../media/image69.svg"/><Relationship Id="rId28" Type="http://schemas.openxmlformats.org/officeDocument/2006/relationships/image" Target="../media/image52.jpg"/><Relationship Id="rId10" Type="http://schemas.openxmlformats.org/officeDocument/2006/relationships/image" Target="../media/image66.png"/><Relationship Id="rId19" Type="http://schemas.openxmlformats.org/officeDocument/2006/relationships/image" Target="../media/image30.svg"/><Relationship Id="rId4" Type="http://schemas.openxmlformats.org/officeDocument/2006/relationships/image" Target="../media/image22.png"/><Relationship Id="rId9" Type="http://schemas.openxmlformats.org/officeDocument/2006/relationships/image" Target="../media/image37.svg"/><Relationship Id="rId14" Type="http://schemas.openxmlformats.org/officeDocument/2006/relationships/image" Target="../media/image42.png"/><Relationship Id="rId22" Type="http://schemas.openxmlformats.org/officeDocument/2006/relationships/image" Target="../media/image68.png"/><Relationship Id="rId27" Type="http://schemas.openxmlformats.org/officeDocument/2006/relationships/image" Target="../media/image57.svg"/><Relationship Id="rId30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sv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1.wdp"/><Relationship Id="rId4" Type="http://schemas.openxmlformats.org/officeDocument/2006/relationships/image" Target="../media/image21.png"/><Relationship Id="rId9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9.png"/><Relationship Id="rId7" Type="http://schemas.openxmlformats.org/officeDocument/2006/relationships/image" Target="../media/image30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18" Type="http://schemas.openxmlformats.org/officeDocument/2006/relationships/image" Target="../media/image29.png"/><Relationship Id="rId26" Type="http://schemas.openxmlformats.org/officeDocument/2006/relationships/chart" Target="../charts/chart1.xml"/><Relationship Id="rId3" Type="http://schemas.openxmlformats.org/officeDocument/2006/relationships/image" Target="../media/image33.png"/><Relationship Id="rId21" Type="http://schemas.openxmlformats.org/officeDocument/2006/relationships/image" Target="../media/image32.sv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17" Type="http://schemas.openxmlformats.org/officeDocument/2006/relationships/image" Target="../media/image28.svg"/><Relationship Id="rId25" Type="http://schemas.openxmlformats.org/officeDocument/2006/relationships/image" Target="../media/image47.svg"/><Relationship Id="rId2" Type="http://schemas.openxmlformats.org/officeDocument/2006/relationships/image" Target="../media/image26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24" Type="http://schemas.openxmlformats.org/officeDocument/2006/relationships/image" Target="../media/image46.png"/><Relationship Id="rId5" Type="http://schemas.openxmlformats.org/officeDocument/2006/relationships/image" Target="../media/image23.svg"/><Relationship Id="rId15" Type="http://schemas.openxmlformats.org/officeDocument/2006/relationships/image" Target="../media/image43.svg"/><Relationship Id="rId23" Type="http://schemas.openxmlformats.org/officeDocument/2006/relationships/image" Target="../media/image45.svg"/><Relationship Id="rId10" Type="http://schemas.openxmlformats.org/officeDocument/2006/relationships/image" Target="../media/image38.png"/><Relationship Id="rId19" Type="http://schemas.openxmlformats.org/officeDocument/2006/relationships/image" Target="../media/image30.svg"/><Relationship Id="rId4" Type="http://schemas.openxmlformats.org/officeDocument/2006/relationships/image" Target="../media/image22.png"/><Relationship Id="rId9" Type="http://schemas.openxmlformats.org/officeDocument/2006/relationships/image" Target="../media/image37.svg"/><Relationship Id="rId14" Type="http://schemas.openxmlformats.org/officeDocument/2006/relationships/image" Target="../media/image42.png"/><Relationship Id="rId22" Type="http://schemas.openxmlformats.org/officeDocument/2006/relationships/image" Target="../media/image44.png"/><Relationship Id="rId27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.svg"/><Relationship Id="rId18" Type="http://schemas.openxmlformats.org/officeDocument/2006/relationships/image" Target="../media/image29.png"/><Relationship Id="rId26" Type="http://schemas.openxmlformats.org/officeDocument/2006/relationships/image" Target="../media/image55.svg"/><Relationship Id="rId3" Type="http://schemas.openxmlformats.org/officeDocument/2006/relationships/image" Target="../media/image33.png"/><Relationship Id="rId21" Type="http://schemas.openxmlformats.org/officeDocument/2006/relationships/image" Target="../media/image32.svg"/><Relationship Id="rId34" Type="http://schemas.openxmlformats.org/officeDocument/2006/relationships/image" Target="../media/image63.svg"/><Relationship Id="rId7" Type="http://schemas.openxmlformats.org/officeDocument/2006/relationships/image" Target="../media/image35.svg"/><Relationship Id="rId12" Type="http://schemas.openxmlformats.org/officeDocument/2006/relationships/image" Target="../media/image50.png"/><Relationship Id="rId17" Type="http://schemas.openxmlformats.org/officeDocument/2006/relationships/image" Target="../media/image28.svg"/><Relationship Id="rId25" Type="http://schemas.openxmlformats.org/officeDocument/2006/relationships/image" Target="../media/image54.png"/><Relationship Id="rId33" Type="http://schemas.openxmlformats.org/officeDocument/2006/relationships/image" Target="../media/image62.png"/><Relationship Id="rId2" Type="http://schemas.openxmlformats.org/officeDocument/2006/relationships/image" Target="../media/image26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24" Type="http://schemas.microsoft.com/office/2007/relationships/hdphoto" Target="../media/hdphoto2.wdp"/><Relationship Id="rId32" Type="http://schemas.openxmlformats.org/officeDocument/2006/relationships/image" Target="../media/image61.svg"/><Relationship Id="rId5" Type="http://schemas.openxmlformats.org/officeDocument/2006/relationships/image" Target="../media/image49.svg"/><Relationship Id="rId15" Type="http://schemas.openxmlformats.org/officeDocument/2006/relationships/image" Target="../media/image43.svg"/><Relationship Id="rId23" Type="http://schemas.openxmlformats.org/officeDocument/2006/relationships/image" Target="../media/image53.png"/><Relationship Id="rId28" Type="http://schemas.openxmlformats.org/officeDocument/2006/relationships/image" Target="../media/image57.svg"/><Relationship Id="rId36" Type="http://schemas.openxmlformats.org/officeDocument/2006/relationships/image" Target="../media/image65.svg"/><Relationship Id="rId10" Type="http://schemas.openxmlformats.org/officeDocument/2006/relationships/image" Target="../media/image38.png"/><Relationship Id="rId19" Type="http://schemas.openxmlformats.org/officeDocument/2006/relationships/image" Target="../media/image30.svg"/><Relationship Id="rId31" Type="http://schemas.openxmlformats.org/officeDocument/2006/relationships/image" Target="../media/image60.png"/><Relationship Id="rId4" Type="http://schemas.openxmlformats.org/officeDocument/2006/relationships/image" Target="../media/image48.png"/><Relationship Id="rId9" Type="http://schemas.openxmlformats.org/officeDocument/2006/relationships/image" Target="../media/image37.svg"/><Relationship Id="rId14" Type="http://schemas.openxmlformats.org/officeDocument/2006/relationships/image" Target="../media/image42.png"/><Relationship Id="rId22" Type="http://schemas.openxmlformats.org/officeDocument/2006/relationships/image" Target="../media/image52.jpg"/><Relationship Id="rId27" Type="http://schemas.openxmlformats.org/officeDocument/2006/relationships/image" Target="../media/image56.png"/><Relationship Id="rId30" Type="http://schemas.openxmlformats.org/officeDocument/2006/relationships/image" Target="../media/image59.svg"/><Relationship Id="rId35" Type="http://schemas.openxmlformats.org/officeDocument/2006/relationships/image" Target="../media/image64.png"/><Relationship Id="rId8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floor, messy, cluttered&#10;&#10;Description automatically generated">
            <a:extLst>
              <a:ext uri="{FF2B5EF4-FFF2-40B4-BE49-F238E27FC236}">
                <a16:creationId xmlns:a16="http://schemas.microsoft.com/office/drawing/2014/main" id="{B44F33DE-DFDD-C7C2-72FE-10296DE93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55" y="0"/>
            <a:ext cx="5177837" cy="3883378"/>
          </a:xfrm>
          <a:prstGeom prst="rect">
            <a:avLst/>
          </a:prstGeom>
        </p:spPr>
      </p:pic>
      <p:pic>
        <p:nvPicPr>
          <p:cNvPr id="7" name="Picture 6" descr="A picture containing clothes, items, clothing, cluttered&#10;&#10;Description automatically generated">
            <a:extLst>
              <a:ext uri="{FF2B5EF4-FFF2-40B4-BE49-F238E27FC236}">
                <a16:creationId xmlns:a16="http://schemas.microsoft.com/office/drawing/2014/main" id="{0F83395A-2ECA-A9AE-E67C-F337F6AE9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786" y="-281165"/>
            <a:ext cx="3148942" cy="2696282"/>
          </a:xfrm>
          <a:prstGeom prst="rect">
            <a:avLst/>
          </a:prstGeom>
        </p:spPr>
      </p:pic>
      <p:pic>
        <p:nvPicPr>
          <p:cNvPr id="9" name="Picture 8" descr="A room full of clothes&#10;&#10;Description automatically generated with low confidence">
            <a:extLst>
              <a:ext uri="{FF2B5EF4-FFF2-40B4-BE49-F238E27FC236}">
                <a16:creationId xmlns:a16="http://schemas.microsoft.com/office/drawing/2014/main" id="{FDD54821-91FB-1838-475F-E79C606384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539" y="2082800"/>
            <a:ext cx="3161705" cy="4775200"/>
          </a:xfrm>
          <a:prstGeom prst="rect">
            <a:avLst/>
          </a:prstGeom>
        </p:spPr>
      </p:pic>
      <p:pic>
        <p:nvPicPr>
          <p:cNvPr id="11" name="Picture 10" descr="A closet full of clothes&#10;&#10;Description automatically generated with medium confidence">
            <a:extLst>
              <a:ext uri="{FF2B5EF4-FFF2-40B4-BE49-F238E27FC236}">
                <a16:creationId xmlns:a16="http://schemas.microsoft.com/office/drawing/2014/main" id="{06F89671-2855-79E3-82BF-FC662066D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05" y="2867378"/>
            <a:ext cx="2757346" cy="3691467"/>
          </a:xfrm>
          <a:prstGeom prst="rect">
            <a:avLst/>
          </a:prstGeom>
        </p:spPr>
      </p:pic>
      <p:pic>
        <p:nvPicPr>
          <p:cNvPr id="13" name="Picture 12" descr="A closet full of clothes&#10;&#10;Description automatically generated with low confidence">
            <a:extLst>
              <a:ext uri="{FF2B5EF4-FFF2-40B4-BE49-F238E27FC236}">
                <a16:creationId xmlns:a16="http://schemas.microsoft.com/office/drawing/2014/main" id="{C89941B5-2CFC-A072-E1BF-06CE17EF80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100" y="2415117"/>
            <a:ext cx="4442883" cy="444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51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3C6356D1-0E63-A733-9279-6B2B2B8860F5}"/>
              </a:ext>
            </a:extLst>
          </p:cNvPr>
          <p:cNvGrpSpPr/>
          <p:nvPr/>
        </p:nvGrpSpPr>
        <p:grpSpPr>
          <a:xfrm>
            <a:off x="-79248" y="0"/>
            <a:ext cx="4498848" cy="6858000"/>
            <a:chOff x="4303776" y="0"/>
            <a:chExt cx="4498848" cy="6858000"/>
          </a:xfrm>
        </p:grpSpPr>
        <p:pic>
          <p:nvPicPr>
            <p:cNvPr id="77" name="Picture 76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D38BCB06-3206-B074-1F63-E3DA78E5E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776" y="0"/>
              <a:ext cx="4498848" cy="6858000"/>
            </a:xfrm>
            <a:prstGeom prst="rect">
              <a:avLst/>
            </a:prstGeom>
          </p:spPr>
        </p:pic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EC1BD76-D83C-A45A-F59F-19269BCDF32D}"/>
                </a:ext>
              </a:extLst>
            </p:cNvPr>
            <p:cNvCxnSpPr/>
            <p:nvPr/>
          </p:nvCxnSpPr>
          <p:spPr>
            <a:xfrm>
              <a:off x="5138237" y="697159"/>
              <a:ext cx="2808000" cy="0"/>
            </a:xfrm>
            <a:prstGeom prst="line">
              <a:avLst/>
            </a:prstGeom>
            <a:ln w="19050">
              <a:solidFill>
                <a:srgbClr val="FF5757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79" name="Picture 78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9E410BBD-E99F-3136-81E4-A9117F0A7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812" y="656239"/>
              <a:ext cx="856776" cy="376891"/>
            </a:xfrm>
            <a:prstGeom prst="rect">
              <a:avLst/>
            </a:prstGeom>
          </p:spPr>
        </p:pic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4474850-3DF6-74B7-630A-B57149A4FD7B}"/>
                </a:ext>
              </a:extLst>
            </p:cNvPr>
            <p:cNvCxnSpPr/>
            <p:nvPr/>
          </p:nvCxnSpPr>
          <p:spPr>
            <a:xfrm>
              <a:off x="5138237" y="11797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5B29369F-6318-12D5-123C-898024749284}"/>
                </a:ext>
              </a:extLst>
            </p:cNvPr>
            <p:cNvCxnSpPr/>
            <p:nvPr/>
          </p:nvCxnSpPr>
          <p:spPr>
            <a:xfrm>
              <a:off x="5149200" y="59676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id="{FDC8123D-52C2-8703-B246-4A7A23065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70108" y="5884577"/>
              <a:ext cx="558168" cy="558168"/>
            </a:xfrm>
            <a:prstGeom prst="rect">
              <a:avLst/>
            </a:prstGeom>
          </p:spPr>
        </p:pic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id="{BB6A03D9-3105-6FDA-21FC-A4EE9EFBC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15363" y="798627"/>
              <a:ext cx="291815" cy="291815"/>
            </a:xfrm>
            <a:prstGeom prst="rect">
              <a:avLst/>
            </a:prstGeom>
          </p:spPr>
        </p:pic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id="{01D85917-13A3-8B63-60C6-E12818124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7668833" y="781189"/>
              <a:ext cx="332028" cy="332028"/>
            </a:xfrm>
            <a:prstGeom prst="rect">
              <a:avLst/>
            </a:pr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id="{79F973D4-CDB1-54B2-A564-102BE0923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310801" y="6015909"/>
              <a:ext cx="302832" cy="302832"/>
            </a:xfrm>
            <a:prstGeom prst="rect">
              <a:avLst/>
            </a:prstGeom>
          </p:spPr>
        </p:pic>
        <p:pic>
          <p:nvPicPr>
            <p:cNvPr id="86" name="Graphic 85">
              <a:extLst>
                <a:ext uri="{FF2B5EF4-FFF2-40B4-BE49-F238E27FC236}">
                  <a16:creationId xmlns:a16="http://schemas.microsoft.com/office/drawing/2014/main" id="{5DB63DC1-1958-0209-FF39-3B19CF426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60797" y="5991401"/>
              <a:ext cx="345723" cy="345723"/>
            </a:xfrm>
            <a:prstGeom prst="rect">
              <a:avLst/>
            </a:prstGeom>
          </p:spPr>
        </p:pic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98361AB3-E28D-8891-F554-E5DAF839A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0416" y="790872"/>
              <a:ext cx="303295" cy="303295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22FAD9C-10CC-47A5-EEAF-DC928055AD01}"/>
                </a:ext>
              </a:extLst>
            </p:cNvPr>
            <p:cNvSpPr txBox="1"/>
            <p:nvPr/>
          </p:nvSpPr>
          <p:spPr>
            <a:xfrm>
              <a:off x="7243630" y="6263199"/>
              <a:ext cx="4562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latin typeface="Arial Nova Light" panose="020B0304020202020204" pitchFamily="34" charset="0"/>
                </a:rPr>
                <a:t>Build</a:t>
              </a:r>
              <a:endParaRPr lang="en-CA" sz="1050" dirty="0">
                <a:latin typeface="Arial Nova Light" panose="020B0304020202020204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06A3D59-84D3-1F93-A4EE-AF45DEDB7A96}"/>
                </a:ext>
              </a:extLst>
            </p:cNvPr>
            <p:cNvSpPr txBox="1"/>
            <p:nvPr/>
          </p:nvSpPr>
          <p:spPr>
            <a:xfrm>
              <a:off x="5379359" y="6263199"/>
              <a:ext cx="5292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Home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6EABE58-7F1E-5AF4-F0A0-DEE616E0DD27}"/>
                </a:ext>
              </a:extLst>
            </p:cNvPr>
            <p:cNvSpPr txBox="1"/>
            <p:nvPr/>
          </p:nvSpPr>
          <p:spPr>
            <a:xfrm>
              <a:off x="6200818" y="6263199"/>
              <a:ext cx="7148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My Rack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7A2B151-267A-60CF-3FFB-B5A02EC59B85}"/>
                </a:ext>
              </a:extLst>
            </p:cNvPr>
            <p:cNvSpPr txBox="1"/>
            <p:nvPr/>
          </p:nvSpPr>
          <p:spPr>
            <a:xfrm>
              <a:off x="5155415" y="2237740"/>
              <a:ext cx="1497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CA" dirty="0">
                <a:latin typeface="Arial Nova Light" panose="020B0304020202020204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548927ED-2EA4-5E09-B645-B9FF7C5138D0}"/>
              </a:ext>
            </a:extLst>
          </p:cNvPr>
          <p:cNvSpPr txBox="1"/>
          <p:nvPr/>
        </p:nvSpPr>
        <p:spPr>
          <a:xfrm>
            <a:off x="828764" y="1754621"/>
            <a:ext cx="2692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Text Me One" pitchFamily="2" charset="0"/>
              </a:rPr>
              <a:t>Outfit Builder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C01F2D-B072-6F4B-C583-E2BA3646A248}"/>
              </a:ext>
            </a:extLst>
          </p:cNvPr>
          <p:cNvSpPr txBox="1"/>
          <p:nvPr/>
        </p:nvSpPr>
        <p:spPr>
          <a:xfrm>
            <a:off x="1091454" y="2120668"/>
            <a:ext cx="2167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solidFill>
                  <a:srgbClr val="FF5757"/>
                </a:solidFill>
                <a:latin typeface="Arial Nova Light" panose="020B0304020202020204" pitchFamily="34" charset="0"/>
              </a:rPr>
              <a:t>{{ FirstName }} X RACK Collab</a:t>
            </a:r>
            <a:endParaRPr lang="en-CA" sz="1600" dirty="0">
              <a:solidFill>
                <a:srgbClr val="FF5757"/>
              </a:solidFill>
              <a:latin typeface="Arial Nova Light" panose="020B0304020202020204" pitchFamily="34" charset="0"/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D06A68A-E3A3-EB03-D5BC-A916F4F2BE3A}"/>
              </a:ext>
            </a:extLst>
          </p:cNvPr>
          <p:cNvGrpSpPr/>
          <p:nvPr/>
        </p:nvGrpSpPr>
        <p:grpSpPr>
          <a:xfrm>
            <a:off x="867330" y="406196"/>
            <a:ext cx="2615814" cy="246221"/>
            <a:chOff x="2264431" y="393148"/>
            <a:chExt cx="2615814" cy="246221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64370E4-0515-83D4-C0D8-ADF22B77396D}"/>
                </a:ext>
              </a:extLst>
            </p:cNvPr>
            <p:cNvSpPr txBox="1"/>
            <p:nvPr/>
          </p:nvSpPr>
          <p:spPr>
            <a:xfrm>
              <a:off x="2264431" y="393148"/>
              <a:ext cx="53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latin typeface="Arial Nova Light" panose="020B0304020202020204" pitchFamily="34" charset="0"/>
                </a:rPr>
                <a:t>8:42</a:t>
              </a:r>
            </a:p>
          </p:txBody>
        </p:sp>
        <p:pic>
          <p:nvPicPr>
            <p:cNvPr id="112" name="Graphic 111">
              <a:extLst>
                <a:ext uri="{FF2B5EF4-FFF2-40B4-BE49-F238E27FC236}">
                  <a16:creationId xmlns:a16="http://schemas.microsoft.com/office/drawing/2014/main" id="{433F3BFB-D649-1EBE-5F09-7952F1233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329280" y="431921"/>
              <a:ext cx="137896" cy="137896"/>
            </a:xfrm>
            <a:prstGeom prst="rect">
              <a:avLst/>
            </a:prstGeom>
          </p:spPr>
        </p:pic>
        <p:pic>
          <p:nvPicPr>
            <p:cNvPr id="113" name="Graphic 112">
              <a:extLst>
                <a:ext uri="{FF2B5EF4-FFF2-40B4-BE49-F238E27FC236}">
                  <a16:creationId xmlns:a16="http://schemas.microsoft.com/office/drawing/2014/main" id="{DA59C60B-7C32-7E7A-97C3-DC6986ECB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700827" y="418276"/>
              <a:ext cx="179418" cy="179418"/>
            </a:xfrm>
            <a:prstGeom prst="rect">
              <a:avLst/>
            </a:prstGeom>
          </p:spPr>
        </p:pic>
        <p:pic>
          <p:nvPicPr>
            <p:cNvPr id="114" name="Graphic 113">
              <a:extLst>
                <a:ext uri="{FF2B5EF4-FFF2-40B4-BE49-F238E27FC236}">
                  <a16:creationId xmlns:a16="http://schemas.microsoft.com/office/drawing/2014/main" id="{51CD380E-E9FB-F9EC-1DC9-035239C5D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498780" y="426132"/>
              <a:ext cx="166076" cy="166076"/>
            </a:xfrm>
            <a:prstGeom prst="rect">
              <a:avLst/>
            </a:prstGeom>
          </p:spPr>
        </p:pic>
      </p:grp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07BF3A31-6FEF-C7E4-1276-4C8C234829DE}"/>
              </a:ext>
            </a:extLst>
          </p:cNvPr>
          <p:cNvSpPr/>
          <p:nvPr/>
        </p:nvSpPr>
        <p:spPr>
          <a:xfrm>
            <a:off x="1409804" y="4544429"/>
            <a:ext cx="1530868" cy="436639"/>
          </a:xfrm>
          <a:prstGeom prst="roundRect">
            <a:avLst/>
          </a:prstGeom>
          <a:solidFill>
            <a:srgbClr val="FFE1E1"/>
          </a:solidFill>
          <a:ln w="28575">
            <a:solidFill>
              <a:srgbClr val="FF5757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tx1"/>
                </a:solidFill>
                <a:latin typeface="Arial Nova Light" panose="020B0604020202020204" pitchFamily="34" charset="0"/>
              </a:rPr>
              <a:t>Start</a:t>
            </a:r>
          </a:p>
        </p:txBody>
      </p:sp>
      <p:pic>
        <p:nvPicPr>
          <p:cNvPr id="151" name="Graphic 150">
            <a:extLst>
              <a:ext uri="{FF2B5EF4-FFF2-40B4-BE49-F238E27FC236}">
                <a16:creationId xmlns:a16="http://schemas.microsoft.com/office/drawing/2014/main" id="{81336CBE-680D-E293-368F-B7BA1946E43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08970" y="2404935"/>
            <a:ext cx="2109264" cy="210926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88CACC2-DEFA-6E31-6841-06BC2119C031}"/>
              </a:ext>
            </a:extLst>
          </p:cNvPr>
          <p:cNvGrpSpPr/>
          <p:nvPr/>
        </p:nvGrpSpPr>
        <p:grpSpPr>
          <a:xfrm>
            <a:off x="3767567" y="0"/>
            <a:ext cx="4498848" cy="6858000"/>
            <a:chOff x="4303776" y="0"/>
            <a:chExt cx="4498848" cy="6858000"/>
          </a:xfrm>
        </p:grpSpPr>
        <p:pic>
          <p:nvPicPr>
            <p:cNvPr id="5" name="Picture 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402C391C-9DE7-47FF-0082-92A25A794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776" y="0"/>
              <a:ext cx="4498848" cy="6858000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E702604-4A91-9B25-1E8A-3890D3FE64D8}"/>
                </a:ext>
              </a:extLst>
            </p:cNvPr>
            <p:cNvCxnSpPr/>
            <p:nvPr/>
          </p:nvCxnSpPr>
          <p:spPr>
            <a:xfrm>
              <a:off x="5138237" y="697159"/>
              <a:ext cx="2808000" cy="0"/>
            </a:xfrm>
            <a:prstGeom prst="line">
              <a:avLst/>
            </a:prstGeom>
            <a:ln w="19050">
              <a:solidFill>
                <a:srgbClr val="FF5757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4" name="Picture 23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A1195EF5-1798-32B6-669F-39E610935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812" y="656239"/>
              <a:ext cx="856776" cy="376891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23C485D-ED3E-F7F3-BFF2-2BF59D7EE91F}"/>
                </a:ext>
              </a:extLst>
            </p:cNvPr>
            <p:cNvCxnSpPr/>
            <p:nvPr/>
          </p:nvCxnSpPr>
          <p:spPr>
            <a:xfrm>
              <a:off x="5138237" y="11797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AA3F50C-B9F7-B622-2D0F-E8FF263218F5}"/>
                </a:ext>
              </a:extLst>
            </p:cNvPr>
            <p:cNvCxnSpPr/>
            <p:nvPr/>
          </p:nvCxnSpPr>
          <p:spPr>
            <a:xfrm>
              <a:off x="5149200" y="59676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58F29B05-997E-C88B-E06C-66A387B41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70108" y="5884577"/>
              <a:ext cx="558168" cy="558168"/>
            </a:xfrm>
            <a:prstGeom prst="rect">
              <a:avLst/>
            </a:prstGeom>
          </p:spPr>
        </p:pic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FCFCD2A8-0652-5C78-201D-474E6EBCC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15363" y="798627"/>
              <a:ext cx="291815" cy="291815"/>
            </a:xfrm>
            <a:prstGeom prst="rect">
              <a:avLst/>
            </a:prstGeom>
          </p:spPr>
        </p:pic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9D3BD9D5-42F5-218C-1E65-24FA01C3F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7668833" y="781189"/>
              <a:ext cx="332028" cy="332028"/>
            </a:xfrm>
            <a:prstGeom prst="rect">
              <a:avLst/>
            </a:prstGeom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9F494CFE-87FA-C3E3-AA9E-15BAC90EA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310801" y="6015909"/>
              <a:ext cx="302832" cy="302832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7662B7B7-E0CD-E468-B48F-885554A5C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60797" y="5991401"/>
              <a:ext cx="345723" cy="345723"/>
            </a:xfrm>
            <a:prstGeom prst="rect">
              <a:avLst/>
            </a:prstGeom>
          </p:spPr>
        </p:pic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2183CC03-0BDD-E5B5-1CE9-C4B8D9ED6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0416" y="790872"/>
              <a:ext cx="303295" cy="303295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ACCB75D-32B7-02AE-6FDE-CFBFB61ABDB0}"/>
                </a:ext>
              </a:extLst>
            </p:cNvPr>
            <p:cNvSpPr txBox="1"/>
            <p:nvPr/>
          </p:nvSpPr>
          <p:spPr>
            <a:xfrm>
              <a:off x="7243630" y="6263199"/>
              <a:ext cx="4562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latin typeface="Arial Nova Light" panose="020B0304020202020204" pitchFamily="34" charset="0"/>
                </a:rPr>
                <a:t>Build</a:t>
              </a:r>
              <a:endParaRPr lang="en-CA" sz="1050" dirty="0">
                <a:latin typeface="Arial Nova Light" panose="020B0304020202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51F1211-A4A1-35E0-6CAD-C498358DAC00}"/>
                </a:ext>
              </a:extLst>
            </p:cNvPr>
            <p:cNvSpPr txBox="1"/>
            <p:nvPr/>
          </p:nvSpPr>
          <p:spPr>
            <a:xfrm>
              <a:off x="5379359" y="6263199"/>
              <a:ext cx="5292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Home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12E8B84-7A06-E769-FC9A-357082302970}"/>
                </a:ext>
              </a:extLst>
            </p:cNvPr>
            <p:cNvSpPr txBox="1"/>
            <p:nvPr/>
          </p:nvSpPr>
          <p:spPr>
            <a:xfrm>
              <a:off x="6200818" y="6263199"/>
              <a:ext cx="7148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My Rack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27B5689-5C47-18D6-306D-E7600BF900F8}"/>
                </a:ext>
              </a:extLst>
            </p:cNvPr>
            <p:cNvSpPr txBox="1"/>
            <p:nvPr/>
          </p:nvSpPr>
          <p:spPr>
            <a:xfrm>
              <a:off x="5155415" y="2237740"/>
              <a:ext cx="1497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CA" dirty="0">
                <a:latin typeface="Arial Nova Light" panose="020B0304020202020204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B7A3E16-9FE0-7B21-DAE7-B04AB05FBCF5}"/>
              </a:ext>
            </a:extLst>
          </p:cNvPr>
          <p:cNvGrpSpPr/>
          <p:nvPr/>
        </p:nvGrpSpPr>
        <p:grpSpPr>
          <a:xfrm>
            <a:off x="4714145" y="406196"/>
            <a:ext cx="2615814" cy="246221"/>
            <a:chOff x="2264431" y="393148"/>
            <a:chExt cx="2615814" cy="246221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2CA213F-C00A-00AD-4200-B7B48D3CE641}"/>
                </a:ext>
              </a:extLst>
            </p:cNvPr>
            <p:cNvSpPr txBox="1"/>
            <p:nvPr/>
          </p:nvSpPr>
          <p:spPr>
            <a:xfrm>
              <a:off x="2264431" y="393148"/>
              <a:ext cx="53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latin typeface="Arial Nova Light" panose="020B0304020202020204" pitchFamily="34" charset="0"/>
                </a:rPr>
                <a:t>8:42</a:t>
              </a:r>
            </a:p>
          </p:txBody>
        </p:sp>
        <p:pic>
          <p:nvPicPr>
            <p:cNvPr id="103" name="Graphic 102">
              <a:extLst>
                <a:ext uri="{FF2B5EF4-FFF2-40B4-BE49-F238E27FC236}">
                  <a16:creationId xmlns:a16="http://schemas.microsoft.com/office/drawing/2014/main" id="{BB02EFC0-0602-E1A8-28DC-1E902DE76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329280" y="431921"/>
              <a:ext cx="137896" cy="137896"/>
            </a:xfrm>
            <a:prstGeom prst="rect">
              <a:avLst/>
            </a:prstGeom>
          </p:spPr>
        </p:pic>
        <p:pic>
          <p:nvPicPr>
            <p:cNvPr id="104" name="Graphic 103">
              <a:extLst>
                <a:ext uri="{FF2B5EF4-FFF2-40B4-BE49-F238E27FC236}">
                  <a16:creationId xmlns:a16="http://schemas.microsoft.com/office/drawing/2014/main" id="{8886F2F0-64B9-2D35-009D-3AC09E0A1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700827" y="418276"/>
              <a:ext cx="179418" cy="179418"/>
            </a:xfrm>
            <a:prstGeom prst="rect">
              <a:avLst/>
            </a:prstGeom>
          </p:spPr>
        </p:pic>
        <p:pic>
          <p:nvPicPr>
            <p:cNvPr id="115" name="Graphic 114">
              <a:extLst>
                <a:ext uri="{FF2B5EF4-FFF2-40B4-BE49-F238E27FC236}">
                  <a16:creationId xmlns:a16="http://schemas.microsoft.com/office/drawing/2014/main" id="{A7EB1274-7050-CC5A-713A-6C20FBE37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498780" y="426132"/>
              <a:ext cx="166076" cy="166076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EAC2360D-1847-4170-16DC-CB787936DDB4}"/>
              </a:ext>
            </a:extLst>
          </p:cNvPr>
          <p:cNvGrpSpPr/>
          <p:nvPr/>
        </p:nvGrpSpPr>
        <p:grpSpPr>
          <a:xfrm>
            <a:off x="7756722" y="0"/>
            <a:ext cx="4498848" cy="6858000"/>
            <a:chOff x="4303776" y="0"/>
            <a:chExt cx="4498848" cy="6858000"/>
          </a:xfrm>
        </p:grpSpPr>
        <p:pic>
          <p:nvPicPr>
            <p:cNvPr id="133" name="Picture 132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268A080F-9A9B-E222-1AFF-94AE99F0F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776" y="0"/>
              <a:ext cx="4498848" cy="6858000"/>
            </a:xfrm>
            <a:prstGeom prst="rect">
              <a:avLst/>
            </a:prstGeom>
          </p:spPr>
        </p:pic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3C1E139B-2AC9-E377-B446-214EFC361A8A}"/>
                </a:ext>
              </a:extLst>
            </p:cNvPr>
            <p:cNvCxnSpPr/>
            <p:nvPr/>
          </p:nvCxnSpPr>
          <p:spPr>
            <a:xfrm>
              <a:off x="5138237" y="697159"/>
              <a:ext cx="2808000" cy="0"/>
            </a:xfrm>
            <a:prstGeom prst="line">
              <a:avLst/>
            </a:prstGeom>
            <a:ln w="19050">
              <a:solidFill>
                <a:srgbClr val="FF5757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37" name="Picture 136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1F74A210-AF6C-6614-966E-E2660BFA8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812" y="656239"/>
              <a:ext cx="856776" cy="376891"/>
            </a:xfrm>
            <a:prstGeom prst="rect">
              <a:avLst/>
            </a:prstGeom>
          </p:spPr>
        </p:pic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E307051E-022D-4E0A-0A4C-F52E13EEA889}"/>
                </a:ext>
              </a:extLst>
            </p:cNvPr>
            <p:cNvCxnSpPr/>
            <p:nvPr/>
          </p:nvCxnSpPr>
          <p:spPr>
            <a:xfrm>
              <a:off x="5138237" y="11797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566A329E-6172-1AC9-F7BA-B03E14DE1DAE}"/>
                </a:ext>
              </a:extLst>
            </p:cNvPr>
            <p:cNvCxnSpPr/>
            <p:nvPr/>
          </p:nvCxnSpPr>
          <p:spPr>
            <a:xfrm>
              <a:off x="5149200" y="59676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id="{956326A5-77BA-4731-46EF-073754899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70108" y="5884577"/>
              <a:ext cx="558168" cy="558168"/>
            </a:xfrm>
            <a:prstGeom prst="rect">
              <a:avLst/>
            </a:pr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id="{FE6307D2-91B7-B67B-A38F-2975333BA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15363" y="798627"/>
              <a:ext cx="291815" cy="291815"/>
            </a:xfrm>
            <a:prstGeom prst="rect">
              <a:avLst/>
            </a:prstGeom>
          </p:spPr>
        </p:pic>
        <p:pic>
          <p:nvPicPr>
            <p:cNvPr id="145" name="Graphic 144">
              <a:extLst>
                <a:ext uri="{FF2B5EF4-FFF2-40B4-BE49-F238E27FC236}">
                  <a16:creationId xmlns:a16="http://schemas.microsoft.com/office/drawing/2014/main" id="{D6E8548B-C129-F8C5-38BA-C36FD0439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7668833" y="781189"/>
              <a:ext cx="332028" cy="332028"/>
            </a:xfrm>
            <a:prstGeom prst="rect">
              <a:avLst/>
            </a:prstGeom>
          </p:spPr>
        </p:pic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id="{5767970E-D9D6-099B-8306-6F0895A6C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310801" y="6015909"/>
              <a:ext cx="302832" cy="302832"/>
            </a:xfrm>
            <a:prstGeom prst="rect">
              <a:avLst/>
            </a:pr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id="{AB7CA3C7-B066-5004-776F-E65E362A9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60797" y="5991401"/>
              <a:ext cx="345723" cy="345723"/>
            </a:xfrm>
            <a:prstGeom prst="rect">
              <a:avLst/>
            </a:prstGeom>
          </p:spPr>
        </p:pic>
        <p:pic>
          <p:nvPicPr>
            <p:cNvPr id="148" name="Graphic 147">
              <a:extLst>
                <a:ext uri="{FF2B5EF4-FFF2-40B4-BE49-F238E27FC236}">
                  <a16:creationId xmlns:a16="http://schemas.microsoft.com/office/drawing/2014/main" id="{B80A9922-6BB4-C1C6-152D-CB58490D5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0416" y="790872"/>
              <a:ext cx="303295" cy="303295"/>
            </a:xfrm>
            <a:prstGeom prst="rect">
              <a:avLst/>
            </a:prstGeom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2EBD40A0-27D2-56CC-7500-FFA1CD358066}"/>
                </a:ext>
              </a:extLst>
            </p:cNvPr>
            <p:cNvSpPr txBox="1"/>
            <p:nvPr/>
          </p:nvSpPr>
          <p:spPr>
            <a:xfrm>
              <a:off x="7243630" y="6263199"/>
              <a:ext cx="4562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latin typeface="Arial Nova Light" panose="020B0304020202020204" pitchFamily="34" charset="0"/>
                </a:rPr>
                <a:t>Build</a:t>
              </a:r>
              <a:endParaRPr lang="en-CA" sz="1050" dirty="0">
                <a:latin typeface="Arial Nova Light" panose="020B0304020202020204" pitchFamily="34" charset="0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836EB342-5377-63D7-9C02-73FB665C2860}"/>
                </a:ext>
              </a:extLst>
            </p:cNvPr>
            <p:cNvSpPr txBox="1"/>
            <p:nvPr/>
          </p:nvSpPr>
          <p:spPr>
            <a:xfrm>
              <a:off x="5379359" y="6263199"/>
              <a:ext cx="5292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Home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4C098C0-1151-E2B4-EA09-DFC021AD1F2C}"/>
                </a:ext>
              </a:extLst>
            </p:cNvPr>
            <p:cNvSpPr txBox="1"/>
            <p:nvPr/>
          </p:nvSpPr>
          <p:spPr>
            <a:xfrm>
              <a:off x="6200818" y="6263199"/>
              <a:ext cx="7148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My Rack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C4B61E92-EBF1-039C-4A9D-CE7470DDF6E1}"/>
                </a:ext>
              </a:extLst>
            </p:cNvPr>
            <p:cNvSpPr txBox="1"/>
            <p:nvPr/>
          </p:nvSpPr>
          <p:spPr>
            <a:xfrm>
              <a:off x="5155415" y="2237740"/>
              <a:ext cx="1497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CA" dirty="0">
                <a:latin typeface="Arial Nova Light" panose="020B0304020202020204" pitchFamily="34" charset="0"/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F711DACD-4944-6FD8-D098-408FBD4451E3}"/>
              </a:ext>
            </a:extLst>
          </p:cNvPr>
          <p:cNvGrpSpPr/>
          <p:nvPr/>
        </p:nvGrpSpPr>
        <p:grpSpPr>
          <a:xfrm>
            <a:off x="8703300" y="406196"/>
            <a:ext cx="2615814" cy="246221"/>
            <a:chOff x="2264431" y="393148"/>
            <a:chExt cx="2615814" cy="246221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7C3FBD4E-71BA-A4C3-C5B7-11C77BAF2932}"/>
                </a:ext>
              </a:extLst>
            </p:cNvPr>
            <p:cNvSpPr txBox="1"/>
            <p:nvPr/>
          </p:nvSpPr>
          <p:spPr>
            <a:xfrm>
              <a:off x="2264431" y="393148"/>
              <a:ext cx="53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latin typeface="Arial Nova Light" panose="020B0304020202020204" pitchFamily="34" charset="0"/>
                </a:rPr>
                <a:t>8:42</a:t>
              </a:r>
            </a:p>
          </p:txBody>
        </p:sp>
        <p:pic>
          <p:nvPicPr>
            <p:cNvPr id="159" name="Graphic 158">
              <a:extLst>
                <a:ext uri="{FF2B5EF4-FFF2-40B4-BE49-F238E27FC236}">
                  <a16:creationId xmlns:a16="http://schemas.microsoft.com/office/drawing/2014/main" id="{1BD7AE3C-3932-8C5F-240E-62146ED0C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329280" y="431921"/>
              <a:ext cx="137896" cy="137896"/>
            </a:xfrm>
            <a:prstGeom prst="rect">
              <a:avLst/>
            </a:prstGeom>
          </p:spPr>
        </p:pic>
        <p:pic>
          <p:nvPicPr>
            <p:cNvPr id="160" name="Graphic 159">
              <a:extLst>
                <a:ext uri="{FF2B5EF4-FFF2-40B4-BE49-F238E27FC236}">
                  <a16:creationId xmlns:a16="http://schemas.microsoft.com/office/drawing/2014/main" id="{749FEC7B-C2F3-0E3D-FBB5-5D7E9575D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700827" y="418276"/>
              <a:ext cx="179418" cy="179418"/>
            </a:xfrm>
            <a:prstGeom prst="rect">
              <a:avLst/>
            </a:prstGeom>
          </p:spPr>
        </p:pic>
        <p:pic>
          <p:nvPicPr>
            <p:cNvPr id="161" name="Graphic 160">
              <a:extLst>
                <a:ext uri="{FF2B5EF4-FFF2-40B4-BE49-F238E27FC236}">
                  <a16:creationId xmlns:a16="http://schemas.microsoft.com/office/drawing/2014/main" id="{3C5CF0F6-93A1-4441-65AF-5358CF8B1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498780" y="426132"/>
              <a:ext cx="166076" cy="166076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68BD0FA-495D-21BC-3583-AA3A356D251B}"/>
              </a:ext>
            </a:extLst>
          </p:cNvPr>
          <p:cNvSpPr txBox="1"/>
          <p:nvPr/>
        </p:nvSpPr>
        <p:spPr>
          <a:xfrm rot="16200000">
            <a:off x="-1120807" y="3069853"/>
            <a:ext cx="280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>
                <a:latin typeface="Arial Nova Light" panose="020B0304020202020204" pitchFamily="34" charset="0"/>
              </a:rPr>
              <a:t>Default View</a:t>
            </a:r>
            <a:endParaRPr lang="en-CA" dirty="0">
              <a:latin typeface="Arial Nova Light" panose="020B030402020202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2CB1A56-C2F5-D6D2-A0F7-726355CE3591}"/>
              </a:ext>
            </a:extLst>
          </p:cNvPr>
          <p:cNvSpPr/>
          <p:nvPr/>
        </p:nvSpPr>
        <p:spPr>
          <a:xfrm>
            <a:off x="4730828" y="2990747"/>
            <a:ext cx="2601318" cy="2449570"/>
          </a:xfrm>
          <a:prstGeom prst="roundRect">
            <a:avLst>
              <a:gd name="adj" fmla="val 6414"/>
            </a:avLst>
          </a:prstGeom>
          <a:solidFill>
            <a:schemeClr val="bg1"/>
          </a:solidFill>
          <a:ln w="28575">
            <a:solidFill>
              <a:srgbClr val="FF5757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>
              <a:solidFill>
                <a:schemeClr val="tx1"/>
              </a:solidFill>
              <a:latin typeface="Arial Nova Light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3DD12E-E7D8-A577-804B-3F678D22A521}"/>
              </a:ext>
            </a:extLst>
          </p:cNvPr>
          <p:cNvSpPr txBox="1"/>
          <p:nvPr/>
        </p:nvSpPr>
        <p:spPr>
          <a:xfrm>
            <a:off x="5119866" y="3150480"/>
            <a:ext cx="11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Arial Nova Light" panose="020B0304020202020204" pitchFamily="34" charset="0"/>
              </a:rPr>
              <a:t>Type?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04BBB1A-E3AF-80CF-BB56-0A180DE1B2FC}"/>
              </a:ext>
            </a:extLst>
          </p:cNvPr>
          <p:cNvSpPr/>
          <p:nvPr/>
        </p:nvSpPr>
        <p:spPr>
          <a:xfrm>
            <a:off x="5154828" y="4872928"/>
            <a:ext cx="1890304" cy="354776"/>
          </a:xfrm>
          <a:prstGeom prst="roundRect">
            <a:avLst/>
          </a:prstGeom>
          <a:solidFill>
            <a:srgbClr val="FFE1E1"/>
          </a:solidFill>
          <a:ln w="28575">
            <a:solidFill>
              <a:srgbClr val="FF5757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tx1"/>
                </a:solidFill>
                <a:latin typeface="Arial Nova Light" panose="020B0604020202020204" pitchFamily="34" charset="0"/>
              </a:rPr>
              <a:t>Done!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16EEC31-F71B-501F-32DA-D5FF0E1D3153}"/>
              </a:ext>
            </a:extLst>
          </p:cNvPr>
          <p:cNvSpPr txBox="1"/>
          <p:nvPr/>
        </p:nvSpPr>
        <p:spPr>
          <a:xfrm>
            <a:off x="5291584" y="4451142"/>
            <a:ext cx="1643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rgbClr val="FF5757"/>
                </a:solidFill>
                <a:latin typeface="Arial Nova Light" panose="020B0304020202020204" pitchFamily="34" charset="0"/>
              </a:rPr>
              <a:t>Add another item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16159A-E6C6-E994-9EC2-137C4F8A77A2}"/>
              </a:ext>
            </a:extLst>
          </p:cNvPr>
          <p:cNvSpPr txBox="1"/>
          <p:nvPr/>
        </p:nvSpPr>
        <p:spPr>
          <a:xfrm>
            <a:off x="5119866" y="3576166"/>
            <a:ext cx="11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Arial Nova Light" panose="020B0304020202020204" pitchFamily="34" charset="0"/>
              </a:rPr>
              <a:t>Season?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1C1A37D-ABC2-2D02-30AD-D16C10197DA6}"/>
              </a:ext>
            </a:extLst>
          </p:cNvPr>
          <p:cNvSpPr txBox="1"/>
          <p:nvPr/>
        </p:nvSpPr>
        <p:spPr>
          <a:xfrm>
            <a:off x="4868321" y="2686595"/>
            <a:ext cx="11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Arial Nova Light" panose="020B0304020202020204" pitchFamily="34" charset="0"/>
              </a:rPr>
              <a:t>First Item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8DB1198-9A5E-7531-6286-47AEE418E533}"/>
              </a:ext>
            </a:extLst>
          </p:cNvPr>
          <p:cNvCxnSpPr>
            <a:cxnSpLocks/>
          </p:cNvCxnSpPr>
          <p:nvPr/>
        </p:nvCxnSpPr>
        <p:spPr>
          <a:xfrm>
            <a:off x="4868321" y="3478013"/>
            <a:ext cx="2394745" cy="0"/>
          </a:xfrm>
          <a:prstGeom prst="line">
            <a:avLst/>
          </a:prstGeom>
          <a:ln w="3175">
            <a:solidFill>
              <a:srgbClr val="FF5757">
                <a:alpha val="96078"/>
              </a:srgb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4B70919-1987-A612-EDD6-C06E10C30B05}"/>
              </a:ext>
            </a:extLst>
          </p:cNvPr>
          <p:cNvCxnSpPr>
            <a:cxnSpLocks/>
          </p:cNvCxnSpPr>
          <p:nvPr/>
        </p:nvCxnSpPr>
        <p:spPr>
          <a:xfrm>
            <a:off x="4868321" y="3913103"/>
            <a:ext cx="2394745" cy="0"/>
          </a:xfrm>
          <a:prstGeom prst="line">
            <a:avLst/>
          </a:prstGeom>
          <a:ln w="3175">
            <a:solidFill>
              <a:srgbClr val="FF5757">
                <a:alpha val="96078"/>
              </a:srgb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5" name="Graphic 54">
            <a:extLst>
              <a:ext uri="{FF2B5EF4-FFF2-40B4-BE49-F238E27FC236}">
                <a16:creationId xmlns:a16="http://schemas.microsoft.com/office/drawing/2014/main" id="{A60210A1-B677-B53B-4F46-E6437EDE316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919413" y="3179741"/>
            <a:ext cx="235416" cy="23541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87607DE5-0AB3-2721-6241-F728847E0FE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911348" y="3548766"/>
            <a:ext cx="251545" cy="251545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9E080FC-7CAE-380C-CF14-F2FE3346D393}"/>
              </a:ext>
            </a:extLst>
          </p:cNvPr>
          <p:cNvSpPr txBox="1"/>
          <p:nvPr/>
        </p:nvSpPr>
        <p:spPr>
          <a:xfrm>
            <a:off x="6235223" y="3140067"/>
            <a:ext cx="9272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Select Any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ADF9E23-9784-2AD4-F2C6-5105CB06A60E}"/>
              </a:ext>
            </a:extLst>
          </p:cNvPr>
          <p:cNvSpPr txBox="1"/>
          <p:nvPr/>
        </p:nvSpPr>
        <p:spPr>
          <a:xfrm>
            <a:off x="6237976" y="3587337"/>
            <a:ext cx="9272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rPr>
              <a:t>Select Any</a:t>
            </a:r>
          </a:p>
        </p:txBody>
      </p:sp>
      <p:sp>
        <p:nvSpPr>
          <p:cNvPr id="71" name="Right Triangle 70">
            <a:extLst>
              <a:ext uri="{FF2B5EF4-FFF2-40B4-BE49-F238E27FC236}">
                <a16:creationId xmlns:a16="http://schemas.microsoft.com/office/drawing/2014/main" id="{92B8E208-EDF2-8414-AEC6-9F97C5F20D2D}"/>
              </a:ext>
            </a:extLst>
          </p:cNvPr>
          <p:cNvSpPr/>
          <p:nvPr/>
        </p:nvSpPr>
        <p:spPr>
          <a:xfrm rot="18885213">
            <a:off x="7143829" y="3670528"/>
            <a:ext cx="75274" cy="75274"/>
          </a:xfrm>
          <a:prstGeom prst="rtTriangle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Right Triangle 71">
            <a:extLst>
              <a:ext uri="{FF2B5EF4-FFF2-40B4-BE49-F238E27FC236}">
                <a16:creationId xmlns:a16="http://schemas.microsoft.com/office/drawing/2014/main" id="{6118322B-D5AF-AF2D-4ADD-637A71997A1C}"/>
              </a:ext>
            </a:extLst>
          </p:cNvPr>
          <p:cNvSpPr/>
          <p:nvPr/>
        </p:nvSpPr>
        <p:spPr>
          <a:xfrm rot="18885213">
            <a:off x="7140115" y="3220763"/>
            <a:ext cx="75274" cy="75274"/>
          </a:xfrm>
          <a:prstGeom prst="rtTriangle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F843D1C-D589-CC8C-C83B-378B4E700E04}"/>
              </a:ext>
            </a:extLst>
          </p:cNvPr>
          <p:cNvGrpSpPr/>
          <p:nvPr/>
        </p:nvGrpSpPr>
        <p:grpSpPr>
          <a:xfrm>
            <a:off x="6176653" y="3937115"/>
            <a:ext cx="1178158" cy="1021475"/>
            <a:chOff x="6315361" y="3937115"/>
            <a:chExt cx="1178158" cy="1021475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F4514203-5577-F175-FCDD-1A8E0A2437AB}"/>
                </a:ext>
              </a:extLst>
            </p:cNvPr>
            <p:cNvGrpSpPr/>
            <p:nvPr/>
          </p:nvGrpSpPr>
          <p:grpSpPr>
            <a:xfrm>
              <a:off x="6315361" y="3937115"/>
              <a:ext cx="1114333" cy="1021475"/>
              <a:chOff x="4843767" y="1548110"/>
              <a:chExt cx="1114333" cy="1021475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82D8592-FE89-9F4A-9725-2249D2BAADAF}"/>
                  </a:ext>
                </a:extLst>
              </p:cNvPr>
              <p:cNvSpPr/>
              <p:nvPr/>
            </p:nvSpPr>
            <p:spPr>
              <a:xfrm>
                <a:off x="4843767" y="1548110"/>
                <a:ext cx="1114333" cy="10214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C5C5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0C16B9B-976B-D285-7647-AAC6824E4A75}"/>
                  </a:ext>
                </a:extLst>
              </p:cNvPr>
              <p:cNvSpPr txBox="1"/>
              <p:nvPr/>
            </p:nvSpPr>
            <p:spPr>
              <a:xfrm>
                <a:off x="5015285" y="1549692"/>
                <a:ext cx="70091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1050" dirty="0">
                    <a:latin typeface="Arial Nova Light" panose="020B0304020202020204" pitchFamily="34" charset="0"/>
                  </a:rPr>
                  <a:t>Spring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EC53AFB4-4700-CE37-174F-1A2179E42F6B}"/>
                  </a:ext>
                </a:extLst>
              </p:cNvPr>
              <p:cNvSpPr txBox="1"/>
              <p:nvPr/>
            </p:nvSpPr>
            <p:spPr>
              <a:xfrm>
                <a:off x="5013573" y="1757522"/>
                <a:ext cx="684576" cy="260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1050" dirty="0">
                    <a:latin typeface="Arial Nova Light" panose="020B0304020202020204" pitchFamily="34" charset="0"/>
                  </a:rPr>
                  <a:t>Summer</a:t>
                </a:r>
                <a:endParaRPr lang="en-CA" sz="1200" dirty="0">
                  <a:latin typeface="Arial Nova Light" panose="020B0304020202020204" pitchFamily="34" charset="0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371AA7F-9222-E35D-4B39-A159917B1179}"/>
                  </a:ext>
                </a:extLst>
              </p:cNvPr>
              <p:cNvSpPr txBox="1"/>
              <p:nvPr/>
            </p:nvSpPr>
            <p:spPr>
              <a:xfrm>
                <a:off x="5021720" y="1942521"/>
                <a:ext cx="684576" cy="260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1050" dirty="0">
                    <a:latin typeface="Arial Nova Light" panose="020B0304020202020204" pitchFamily="34" charset="0"/>
                  </a:rPr>
                  <a:t>Fall</a:t>
                </a:r>
                <a:endParaRPr lang="en-CA" sz="1200" dirty="0">
                  <a:latin typeface="Arial Nova Light" panose="020B0304020202020204" pitchFamily="34" charset="0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93E706C-098C-DB10-16F9-8C6186313A5F}"/>
                  </a:ext>
                </a:extLst>
              </p:cNvPr>
              <p:cNvSpPr txBox="1"/>
              <p:nvPr/>
            </p:nvSpPr>
            <p:spPr>
              <a:xfrm>
                <a:off x="5015807" y="2115479"/>
                <a:ext cx="684576" cy="260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1050" dirty="0">
                    <a:latin typeface="Arial Nova Light" panose="020B0304020202020204" pitchFamily="34" charset="0"/>
                  </a:rPr>
                  <a:t>Winter</a:t>
                </a:r>
                <a:endParaRPr lang="en-CA" sz="1200" dirty="0">
                  <a:latin typeface="Arial Nova Light" panose="020B0304020202020204" pitchFamily="34" charset="0"/>
                </a:endParaRPr>
              </a:p>
            </p:txBody>
          </p:sp>
        </p:grp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2686B2A3-4CD1-CC69-E818-3B747CE16BD3}"/>
                </a:ext>
              </a:extLst>
            </p:cNvPr>
            <p:cNvSpPr/>
            <p:nvPr/>
          </p:nvSpPr>
          <p:spPr>
            <a:xfrm>
              <a:off x="6411287" y="4012845"/>
              <a:ext cx="83408" cy="8340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C109CE7-BEBF-6B4A-56AA-A19F1C7BEDB3}"/>
                </a:ext>
              </a:extLst>
            </p:cNvPr>
            <p:cNvSpPr/>
            <p:nvPr/>
          </p:nvSpPr>
          <p:spPr>
            <a:xfrm>
              <a:off x="6409297" y="4234765"/>
              <a:ext cx="83408" cy="8340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4510231-6A83-BBB7-C662-4B100A74961B}"/>
                </a:ext>
              </a:extLst>
            </p:cNvPr>
            <p:cNvSpPr/>
            <p:nvPr/>
          </p:nvSpPr>
          <p:spPr>
            <a:xfrm>
              <a:off x="6408063" y="4417759"/>
              <a:ext cx="83408" cy="8340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2EF7A63-475F-AF2C-8702-6D0DDBEEE0B8}"/>
                </a:ext>
              </a:extLst>
            </p:cNvPr>
            <p:cNvSpPr/>
            <p:nvPr/>
          </p:nvSpPr>
          <p:spPr>
            <a:xfrm>
              <a:off x="6406966" y="4579251"/>
              <a:ext cx="83408" cy="8340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6CAF9F5-C609-24B1-1B2C-26F2F2DC7720}"/>
                </a:ext>
              </a:extLst>
            </p:cNvPr>
            <p:cNvSpPr txBox="1"/>
            <p:nvPr/>
          </p:nvSpPr>
          <p:spPr>
            <a:xfrm>
              <a:off x="6487657" y="4704674"/>
              <a:ext cx="1005862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1050" dirty="0">
                  <a:latin typeface="Arial Nova Light" panose="020B0304020202020204" pitchFamily="34" charset="0"/>
                </a:rPr>
                <a:t>Rack decides!</a:t>
              </a:r>
              <a:endParaRPr lang="en-CA" sz="1200" dirty="0">
                <a:latin typeface="Arial Nova Light" panose="020B0304020202020204" pitchFamily="34" charset="0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F0ADB202-CBEA-4316-76C3-59E38D03FD4A}"/>
                </a:ext>
              </a:extLst>
            </p:cNvPr>
            <p:cNvSpPr/>
            <p:nvPr/>
          </p:nvSpPr>
          <p:spPr>
            <a:xfrm>
              <a:off x="6407368" y="4776291"/>
              <a:ext cx="83408" cy="8340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763EA6C2-C486-118E-DD7E-681627445010}"/>
              </a:ext>
            </a:extLst>
          </p:cNvPr>
          <p:cNvSpPr txBox="1"/>
          <p:nvPr/>
        </p:nvSpPr>
        <p:spPr>
          <a:xfrm>
            <a:off x="4680737" y="1301436"/>
            <a:ext cx="2692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Text Me One" pitchFamily="2" charset="0"/>
              </a:rPr>
              <a:t>Outfit Builder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21CA773-F270-8FDE-5922-20F6FB3B9D18}"/>
              </a:ext>
            </a:extLst>
          </p:cNvPr>
          <p:cNvSpPr txBox="1"/>
          <p:nvPr/>
        </p:nvSpPr>
        <p:spPr>
          <a:xfrm>
            <a:off x="4943427" y="1667483"/>
            <a:ext cx="2167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solidFill>
                  <a:srgbClr val="FF5757"/>
                </a:solidFill>
                <a:latin typeface="Arial Nova Light" panose="020B0304020202020204" pitchFamily="34" charset="0"/>
              </a:rPr>
              <a:t>{{ FirstName }} X RACK Collab</a:t>
            </a:r>
            <a:endParaRPr lang="en-CA" sz="1600" dirty="0">
              <a:solidFill>
                <a:srgbClr val="FF5757"/>
              </a:solidFill>
              <a:latin typeface="Arial Nova Light" panose="020B030402020202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E41F27A-FE78-E0CF-5D4A-6A69F895D297}"/>
              </a:ext>
            </a:extLst>
          </p:cNvPr>
          <p:cNvSpPr txBox="1"/>
          <p:nvPr/>
        </p:nvSpPr>
        <p:spPr>
          <a:xfrm>
            <a:off x="4952222" y="2043634"/>
            <a:ext cx="2139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latin typeface="Arial Nova Light" panose="020B0304020202020204" pitchFamily="34" charset="0"/>
              </a:rPr>
              <a:t>What shall we create this </a:t>
            </a:r>
          </a:p>
          <a:p>
            <a:pPr algn="ctr"/>
            <a:r>
              <a:rPr lang="en-CA" sz="1200" dirty="0">
                <a:latin typeface="Arial Nova Light" panose="020B0304020202020204" pitchFamily="34" charset="0"/>
              </a:rPr>
              <a:t>{{ </a:t>
            </a:r>
            <a:r>
              <a:rPr lang="en-CA" sz="1200" dirty="0" err="1">
                <a:latin typeface="Arial Nova Light" panose="020B0304020202020204" pitchFamily="34" charset="0"/>
              </a:rPr>
              <a:t>TimeOfDay</a:t>
            </a:r>
            <a:r>
              <a:rPr lang="en-CA" sz="1200" dirty="0">
                <a:latin typeface="Arial Nova Light" panose="020B0304020202020204" pitchFamily="34" charset="0"/>
              </a:rPr>
              <a:t> }} ?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E927ECE1-F0FE-DFBA-9330-10743ED7E801}"/>
              </a:ext>
            </a:extLst>
          </p:cNvPr>
          <p:cNvGrpSpPr/>
          <p:nvPr/>
        </p:nvGrpSpPr>
        <p:grpSpPr>
          <a:xfrm>
            <a:off x="8565014" y="2758928"/>
            <a:ext cx="1550089" cy="1812988"/>
            <a:chOff x="713279" y="1998157"/>
            <a:chExt cx="1550089" cy="181298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D47BF00E-0611-E739-1645-0A79987FEC69}"/>
                </a:ext>
              </a:extLst>
            </p:cNvPr>
            <p:cNvSpPr/>
            <p:nvPr/>
          </p:nvSpPr>
          <p:spPr>
            <a:xfrm>
              <a:off x="841336" y="1998157"/>
              <a:ext cx="1273627" cy="181298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 dirty="0">
                <a:solidFill>
                  <a:schemeClr val="tx1"/>
                </a:solidFill>
                <a:latin typeface="Arial Nova Light" panose="020B0604020202020204" pitchFamily="34" charset="0"/>
              </a:endParaRPr>
            </a:p>
          </p:txBody>
        </p:sp>
        <p:pic>
          <p:nvPicPr>
            <p:cNvPr id="98" name="Picture 97" descr="A picture containing clothing, shirt&#10;&#10;Description automatically generated">
              <a:extLst>
                <a:ext uri="{FF2B5EF4-FFF2-40B4-BE49-F238E27FC236}">
                  <a16:creationId xmlns:a16="http://schemas.microsoft.com/office/drawing/2014/main" id="{FB52F7F3-39CA-4A76-5881-199846607F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45" t="5744" r="8487"/>
            <a:stretch/>
          </p:blipFill>
          <p:spPr>
            <a:xfrm>
              <a:off x="955383" y="2079882"/>
              <a:ext cx="1046991" cy="1240248"/>
            </a:xfrm>
            <a:prstGeom prst="rect">
              <a:avLst/>
            </a:prstGeom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18B77CA-D6B6-9FDD-2757-2713695F988A}"/>
                </a:ext>
              </a:extLst>
            </p:cNvPr>
            <p:cNvSpPr txBox="1"/>
            <p:nvPr/>
          </p:nvSpPr>
          <p:spPr>
            <a:xfrm>
              <a:off x="713279" y="3254088"/>
              <a:ext cx="155008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50" b="1" dirty="0">
                  <a:latin typeface="Arial Nova Light" panose="020B0304020202020204" pitchFamily="34" charset="0"/>
                </a:rPr>
                <a:t>Champion Crewneck</a:t>
              </a:r>
              <a:endParaRPr lang="en-CA" sz="1200" b="1" dirty="0">
                <a:latin typeface="Arial Nova Light" panose="020B0304020202020204" pitchFamily="34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CD42C7B-FCF2-AB0B-9FDF-B528C46419A8}"/>
                </a:ext>
              </a:extLst>
            </p:cNvPr>
            <p:cNvSpPr txBox="1"/>
            <p:nvPr/>
          </p:nvSpPr>
          <p:spPr>
            <a:xfrm>
              <a:off x="1027492" y="3518736"/>
              <a:ext cx="9748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ova Light" panose="020B0304020202020204" pitchFamily="34" charset="0"/>
                </a:rPr>
                <a:t>#Fall #Tops</a:t>
              </a:r>
              <a:endParaRPr lang="en-CA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62682AA-7093-CABE-C9F3-D6D4CF717BB7}"/>
              </a:ext>
            </a:extLst>
          </p:cNvPr>
          <p:cNvGrpSpPr/>
          <p:nvPr/>
        </p:nvGrpSpPr>
        <p:grpSpPr>
          <a:xfrm>
            <a:off x="9880263" y="2762345"/>
            <a:ext cx="1629315" cy="1812988"/>
            <a:chOff x="2028528" y="2001574"/>
            <a:chExt cx="1629315" cy="181298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61187AD4-CA0D-6F00-C0D8-224D64946EF2}"/>
                </a:ext>
              </a:extLst>
            </p:cNvPr>
            <p:cNvSpPr/>
            <p:nvPr/>
          </p:nvSpPr>
          <p:spPr>
            <a:xfrm>
              <a:off x="2199169" y="2001574"/>
              <a:ext cx="1273627" cy="181298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 dirty="0">
                <a:solidFill>
                  <a:schemeClr val="tx1"/>
                </a:solidFill>
                <a:latin typeface="Arial Nova Light" panose="020B0604020202020204" pitchFamily="34" charset="0"/>
              </a:endParaRPr>
            </a:p>
          </p:txBody>
        </p:sp>
        <p:pic>
          <p:nvPicPr>
            <p:cNvPr id="106" name="Picture 105" descr="A pink towel on a blue surface&#10;&#10;Description automatically generated with low confidence">
              <a:extLst>
                <a:ext uri="{FF2B5EF4-FFF2-40B4-BE49-F238E27FC236}">
                  <a16:creationId xmlns:a16="http://schemas.microsoft.com/office/drawing/2014/main" id="{67D7C6AA-6512-3998-FB16-98CDE61F2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ackgroundRemoval t="5703" b="90000" l="2266" r="95938">
                          <a14:foregroundMark x1="13359" y1="11641" x2="8828" y2="39766"/>
                          <a14:foregroundMark x1="6797" y1="72109" x2="10234" y2="49141"/>
                          <a14:foregroundMark x1="5703" y1="77500" x2="7969" y2="77813"/>
                          <a14:foregroundMark x1="2266" y1="79766" x2="15859" y2="80391"/>
                          <a14:foregroundMark x1="89141" y1="49375" x2="95938" y2="71250"/>
                          <a14:foregroundMark x1="50781" y1="9688" x2="72969" y2="5703"/>
                          <a14:foregroundMark x1="34609" y1="10234" x2="37188" y2="10547"/>
                          <a14:foregroundMark x1="9922" y1="80625" x2="15078" y2="80938"/>
                          <a14:foregroundMark x1="14453" y1="8281" x2="18984" y2="114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8783" y="2213624"/>
              <a:ext cx="1092503" cy="1092503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D543EF5C-5566-A860-9A85-14BE021332C8}"/>
                </a:ext>
              </a:extLst>
            </p:cNvPr>
            <p:cNvSpPr txBox="1"/>
            <p:nvPr/>
          </p:nvSpPr>
          <p:spPr>
            <a:xfrm>
              <a:off x="2147488" y="3265959"/>
              <a:ext cx="13725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50" b="1" dirty="0">
                  <a:latin typeface="Arial Nova Light" panose="020B0304020202020204" pitchFamily="34" charset="0"/>
                </a:rPr>
                <a:t>Tennis Skirt (Pink)</a:t>
              </a:r>
              <a:endParaRPr lang="en-CA" sz="1200" b="1" dirty="0">
                <a:latin typeface="Arial Nova Light" panose="020B0304020202020204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FCF9317-9AA8-1599-FAAC-AF58FAE57F6D}"/>
                </a:ext>
              </a:extLst>
            </p:cNvPr>
            <p:cNvSpPr txBox="1"/>
            <p:nvPr/>
          </p:nvSpPr>
          <p:spPr>
            <a:xfrm>
              <a:off x="2028528" y="3515698"/>
              <a:ext cx="16293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ova Light" panose="020B0304020202020204" pitchFamily="34" charset="0"/>
                </a:rPr>
                <a:t>#Summer #Bottoms</a:t>
              </a:r>
              <a:endParaRPr lang="en-CA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endParaRP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0C2EBAD6-264E-F4C7-FD21-11CFAC3070B9}"/>
              </a:ext>
            </a:extLst>
          </p:cNvPr>
          <p:cNvSpPr txBox="1"/>
          <p:nvPr/>
        </p:nvSpPr>
        <p:spPr>
          <a:xfrm>
            <a:off x="8652749" y="1753382"/>
            <a:ext cx="2692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Text Me One" pitchFamily="2" charset="0"/>
              </a:rPr>
              <a:t>Our Latest Outfit!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334B50E-3714-EB34-44DF-7DBD5A2C3FFE}"/>
              </a:ext>
            </a:extLst>
          </p:cNvPr>
          <p:cNvSpPr txBox="1"/>
          <p:nvPr/>
        </p:nvSpPr>
        <p:spPr>
          <a:xfrm>
            <a:off x="8915439" y="2119429"/>
            <a:ext cx="2167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solidFill>
                  <a:srgbClr val="FF5757"/>
                </a:solidFill>
                <a:latin typeface="Arial Nova Light" panose="020B0304020202020204" pitchFamily="34" charset="0"/>
              </a:rPr>
              <a:t>{{ FirstName }} X RACK Collab</a:t>
            </a:r>
            <a:endParaRPr lang="en-CA" sz="1600" dirty="0">
              <a:solidFill>
                <a:srgbClr val="FF5757"/>
              </a:solidFill>
              <a:latin typeface="Arial Nova Light" panose="020B0304020202020204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EB32BE6-D4C9-B1F4-0621-C41D4BF3CAFA}"/>
              </a:ext>
            </a:extLst>
          </p:cNvPr>
          <p:cNvSpPr txBox="1"/>
          <p:nvPr/>
        </p:nvSpPr>
        <p:spPr>
          <a:xfrm>
            <a:off x="8731564" y="5666193"/>
            <a:ext cx="26495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800" dirty="0">
                <a:latin typeface="Arial Nova Light" panose="020B0304020202020204" pitchFamily="34" charset="0"/>
              </a:rPr>
              <a:t>I think we make a great team! </a:t>
            </a:r>
            <a:r>
              <a:rPr lang="en-CA" sz="800" dirty="0">
                <a:solidFill>
                  <a:srgbClr val="FF0000"/>
                </a:solidFill>
                <a:latin typeface="Arial Nova Light" panose="020B0304020202020204" pitchFamily="34" charset="0"/>
              </a:rPr>
              <a:t>Do you?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2703C8D-5E25-411F-146D-2699B9805C26}"/>
              </a:ext>
            </a:extLst>
          </p:cNvPr>
          <p:cNvSpPr txBox="1"/>
          <p:nvPr/>
        </p:nvSpPr>
        <p:spPr>
          <a:xfrm>
            <a:off x="8664734" y="4988550"/>
            <a:ext cx="269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Text Me One" pitchFamily="2" charset="0"/>
              </a:rPr>
              <a:t>Hope this does the trick!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6F31B67-CEE4-AC34-212A-EDA1E6495BFB}"/>
              </a:ext>
            </a:extLst>
          </p:cNvPr>
          <p:cNvSpPr txBox="1"/>
          <p:nvPr/>
        </p:nvSpPr>
        <p:spPr>
          <a:xfrm rot="16200000">
            <a:off x="2735020" y="3091236"/>
            <a:ext cx="280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>
                <a:latin typeface="Arial Nova Light" panose="020B0304020202020204" pitchFamily="34" charset="0"/>
              </a:rPr>
              <a:t>Builder Form</a:t>
            </a:r>
            <a:endParaRPr lang="en-CA" dirty="0">
              <a:latin typeface="Arial Nova Light" panose="020B0304020202020204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E94A055-6323-21DA-3ED2-968E16ADBCDC}"/>
              </a:ext>
            </a:extLst>
          </p:cNvPr>
          <p:cNvSpPr txBox="1"/>
          <p:nvPr/>
        </p:nvSpPr>
        <p:spPr>
          <a:xfrm rot="16200000">
            <a:off x="6777217" y="3143560"/>
            <a:ext cx="280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>
                <a:latin typeface="Arial Nova Light" panose="020B0304020202020204" pitchFamily="34" charset="0"/>
              </a:rPr>
              <a:t>Builder Results</a:t>
            </a:r>
            <a:endParaRPr lang="en-CA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608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A8A6D-85B1-4A76-43A9-24E32D12D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Arial Nova Light" panose="020B0304020202020204" pitchFamily="34" charset="0"/>
              </a:rPr>
              <a:t>Rack Database Schema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5644910A-AA82-0024-CF7E-601C30D59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415854"/>
              </p:ext>
            </p:extLst>
          </p:nvPr>
        </p:nvGraphicFramePr>
        <p:xfrm>
          <a:off x="535344" y="2279866"/>
          <a:ext cx="2292927" cy="407924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238827">
                  <a:extLst>
                    <a:ext uri="{9D8B030D-6E8A-4147-A177-3AD203B41FA5}">
                      <a16:colId xmlns:a16="http://schemas.microsoft.com/office/drawing/2014/main" val="567850297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142916655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CA" sz="1800" dirty="0">
                          <a:latin typeface="Arial Nova Light" panose="020B0304020202020204" pitchFamily="34" charset="0"/>
                        </a:rPr>
                        <a:t>Users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9661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i="1" dirty="0" err="1">
                          <a:latin typeface="Arial Nova Light" panose="020B0304020202020204" pitchFamily="34" charset="0"/>
                        </a:rPr>
                        <a:t>User_id</a:t>
                      </a:r>
                      <a:endParaRPr lang="en-CA" sz="1400" i="1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i="1" dirty="0">
                          <a:latin typeface="Arial Nova Light" panose="020B0304020202020204" pitchFamily="34" charset="0"/>
                        </a:rPr>
                        <a:t>INT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31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FirstName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VARCHAR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788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 err="1">
                          <a:latin typeface="Arial Nova Light" panose="020B0304020202020204" pitchFamily="34" charset="0"/>
                        </a:rPr>
                        <a:t>LastName</a:t>
                      </a:r>
                      <a:endParaRPr lang="en-CA" sz="1400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VARCHAR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349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Email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VARCHAR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594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Password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VARCHAR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6056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Birthday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DATE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661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Gender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ENUM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068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 err="1">
                          <a:latin typeface="Arial Nova Light" panose="020B0304020202020204" pitchFamily="34" charset="0"/>
                        </a:rPr>
                        <a:t>Signup_date</a:t>
                      </a:r>
                      <a:endParaRPr lang="en-CA" sz="1400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DATETIME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293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 err="1">
                          <a:latin typeface="Arial Nova Light" panose="020B0304020202020204" pitchFamily="34" charset="0"/>
                        </a:rPr>
                        <a:t>User_img</a:t>
                      </a:r>
                      <a:endParaRPr lang="en-CA" sz="1400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CA" sz="1400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9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strike="sngStrike" dirty="0" err="1">
                          <a:solidFill>
                            <a:srgbClr val="FF0000"/>
                          </a:solidFill>
                          <a:latin typeface="Arial Nova Light" panose="020B0304020202020204" pitchFamily="34" charset="0"/>
                        </a:rPr>
                        <a:t>Email_status</a:t>
                      </a:r>
                      <a:endParaRPr lang="en-CA" sz="1400" strike="sngStrike" dirty="0">
                        <a:solidFill>
                          <a:srgbClr val="FF0000"/>
                        </a:solidFill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strike="sngStrike" dirty="0">
                          <a:solidFill>
                            <a:srgbClr val="FF0000"/>
                          </a:solidFill>
                          <a:latin typeface="Arial Nova Light" panose="020B0304020202020204" pitchFamily="34" charset="0"/>
                        </a:rPr>
                        <a:t>ENUM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404922"/>
                  </a:ext>
                </a:extLst>
              </a:tr>
            </a:tbl>
          </a:graphicData>
        </a:graphic>
      </p:graphicFrame>
      <p:graphicFrame>
        <p:nvGraphicFramePr>
          <p:cNvPr id="17" name="Table 13">
            <a:extLst>
              <a:ext uri="{FF2B5EF4-FFF2-40B4-BE49-F238E27FC236}">
                <a16:creationId xmlns:a16="http://schemas.microsoft.com/office/drawing/2014/main" id="{8FA38B2E-B1D0-417E-DAC6-23EDA8015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576803"/>
              </p:ext>
            </p:extLst>
          </p:nvPr>
        </p:nvGraphicFramePr>
        <p:xfrm>
          <a:off x="3406354" y="2279866"/>
          <a:ext cx="2316349" cy="333756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223819">
                  <a:extLst>
                    <a:ext uri="{9D8B030D-6E8A-4147-A177-3AD203B41FA5}">
                      <a16:colId xmlns:a16="http://schemas.microsoft.com/office/drawing/2014/main" val="567850297"/>
                    </a:ext>
                  </a:extLst>
                </a:gridCol>
                <a:gridCol w="1092530">
                  <a:extLst>
                    <a:ext uri="{9D8B030D-6E8A-4147-A177-3AD203B41FA5}">
                      <a16:colId xmlns:a16="http://schemas.microsoft.com/office/drawing/2014/main" val="142916655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CA" sz="1800" dirty="0" err="1">
                          <a:latin typeface="Arial Nova Light" panose="020B0304020202020204" pitchFamily="34" charset="0"/>
                        </a:rPr>
                        <a:t>User_Racks</a:t>
                      </a:r>
                      <a:endParaRPr lang="en-CA" sz="1800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61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i="0" dirty="0" err="1">
                          <a:latin typeface="Arial Nova Light" panose="020B0304020202020204" pitchFamily="34" charset="0"/>
                        </a:rPr>
                        <a:t>User_id</a:t>
                      </a:r>
                      <a:endParaRPr lang="en-CA" sz="1400" i="0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i="0" dirty="0">
                          <a:latin typeface="Arial Nova Light" panose="020B0304020202020204" pitchFamily="34" charset="0"/>
                        </a:rPr>
                        <a:t>INT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31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i="1" dirty="0" err="1">
                          <a:latin typeface="Arial Nova Light" panose="020B0304020202020204" pitchFamily="34" charset="0"/>
                        </a:rPr>
                        <a:t>Item_id</a:t>
                      </a:r>
                      <a:endParaRPr lang="en-CA" sz="1400" i="1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i="1" dirty="0">
                          <a:latin typeface="Arial Nova Light" panose="020B0304020202020204" pitchFamily="34" charset="0"/>
                        </a:rPr>
                        <a:t>INT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181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 err="1">
                          <a:latin typeface="Arial Nova Light" panose="020B0304020202020204" pitchFamily="34" charset="0"/>
                        </a:rPr>
                        <a:t>Item_img</a:t>
                      </a:r>
                      <a:endParaRPr lang="en-CA" sz="1400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CA" sz="1400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788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 err="1">
                          <a:latin typeface="Arial Nova Light" panose="020B0304020202020204" pitchFamily="34" charset="0"/>
                        </a:rPr>
                        <a:t>Item_title</a:t>
                      </a:r>
                      <a:endParaRPr lang="en-CA" sz="1400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VARCHAR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895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 err="1">
                          <a:latin typeface="Arial Nova Light" panose="020B0304020202020204" pitchFamily="34" charset="0"/>
                        </a:rPr>
                        <a:t>Item_desc</a:t>
                      </a:r>
                      <a:endParaRPr lang="en-CA" sz="1400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VARCHAR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867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Season</a:t>
                      </a:r>
                      <a:endParaRPr lang="en-CA" sz="1400" dirty="0">
                        <a:solidFill>
                          <a:srgbClr val="FF0000"/>
                        </a:solidFill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i="0" dirty="0">
                          <a:latin typeface="Arial Nova Light" panose="020B0304020202020204" pitchFamily="34" charset="0"/>
                        </a:rPr>
                        <a:t> ENUM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349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 err="1">
                          <a:latin typeface="Arial Nova Light" panose="020B0304020202020204" pitchFamily="34" charset="0"/>
                        </a:rPr>
                        <a:t>Item_type</a:t>
                      </a:r>
                      <a:endParaRPr lang="en-CA" sz="1400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i="0" dirty="0">
                          <a:latin typeface="Arial Nova Light" panose="020B0304020202020204" pitchFamily="34" charset="0"/>
                        </a:rPr>
                        <a:t>ENUM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594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rgbClr val="0070C0"/>
                          </a:solidFill>
                          <a:latin typeface="Arial Nova Light" panose="020B0304020202020204" pitchFamily="34" charset="0"/>
                        </a:rPr>
                        <a:t>Color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i="0" dirty="0">
                          <a:latin typeface="Arial Nova Light" panose="020B0304020202020204" pitchFamily="34" charset="0"/>
                        </a:rPr>
                        <a:t>ENUM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661177"/>
                  </a:ext>
                </a:extLst>
              </a:tr>
            </a:tbl>
          </a:graphicData>
        </a:graphic>
      </p:graphicFrame>
      <p:graphicFrame>
        <p:nvGraphicFramePr>
          <p:cNvPr id="18" name="Table 13">
            <a:extLst>
              <a:ext uri="{FF2B5EF4-FFF2-40B4-BE49-F238E27FC236}">
                <a16:creationId xmlns:a16="http://schemas.microsoft.com/office/drawing/2014/main" id="{FF90F637-65D6-F5A2-F471-EDB4F07A2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081469"/>
              </p:ext>
            </p:extLst>
          </p:nvPr>
        </p:nvGraphicFramePr>
        <p:xfrm>
          <a:off x="9037451" y="2279866"/>
          <a:ext cx="2316349" cy="259588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223819">
                  <a:extLst>
                    <a:ext uri="{9D8B030D-6E8A-4147-A177-3AD203B41FA5}">
                      <a16:colId xmlns:a16="http://schemas.microsoft.com/office/drawing/2014/main" val="567850297"/>
                    </a:ext>
                  </a:extLst>
                </a:gridCol>
                <a:gridCol w="1092530">
                  <a:extLst>
                    <a:ext uri="{9D8B030D-6E8A-4147-A177-3AD203B41FA5}">
                      <a16:colId xmlns:a16="http://schemas.microsoft.com/office/drawing/2014/main" val="142916655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CA" sz="1800" dirty="0" err="1">
                          <a:solidFill>
                            <a:srgbClr val="0070C0"/>
                          </a:solidFill>
                          <a:latin typeface="Arial Nova Light" panose="020B0304020202020204" pitchFamily="34" charset="0"/>
                        </a:rPr>
                        <a:t>User_Outfits</a:t>
                      </a:r>
                      <a:endParaRPr lang="en-CA" sz="1800" dirty="0">
                        <a:solidFill>
                          <a:srgbClr val="0070C0"/>
                        </a:solidFill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61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i="0" dirty="0" err="1">
                          <a:latin typeface="Arial Nova Light" panose="020B0304020202020204" pitchFamily="34" charset="0"/>
                        </a:rPr>
                        <a:t>User_id</a:t>
                      </a:r>
                      <a:endParaRPr lang="en-CA" sz="1400" i="0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i="0" dirty="0">
                          <a:latin typeface="Arial Nova Light" panose="020B0304020202020204" pitchFamily="34" charset="0"/>
                        </a:rPr>
                        <a:t>INT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31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i="1" dirty="0" err="1">
                          <a:latin typeface="Arial Nova Light" panose="020B0304020202020204" pitchFamily="34" charset="0"/>
                        </a:rPr>
                        <a:t>Outfit_id</a:t>
                      </a:r>
                      <a:endParaRPr lang="en-CA" sz="1400" i="1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i="1" dirty="0">
                          <a:latin typeface="Arial Nova Light" panose="020B0304020202020204" pitchFamily="34" charset="0"/>
                        </a:rPr>
                        <a:t>INT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788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Generated?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INT SIZE 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001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Item_id_1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i="0" dirty="0">
                          <a:latin typeface="Arial Nova Light" panose="020B0304020202020204" pitchFamily="34" charset="0"/>
                        </a:rPr>
                        <a:t>INT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349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Item_id_2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i="0" dirty="0">
                          <a:latin typeface="Arial Nova Light" panose="020B0304020202020204" pitchFamily="34" charset="0"/>
                        </a:rPr>
                        <a:t>INT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594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Item_id_3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i="0" dirty="0">
                          <a:latin typeface="Arial Nova Light" panose="020B0304020202020204" pitchFamily="34" charset="0"/>
                        </a:rPr>
                        <a:t>INT</a:t>
                      </a:r>
                      <a:endParaRPr lang="en-CA" sz="1400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661177"/>
                  </a:ext>
                </a:extLst>
              </a:tr>
            </a:tbl>
          </a:graphicData>
        </a:graphic>
      </p:graphicFrame>
      <p:graphicFrame>
        <p:nvGraphicFramePr>
          <p:cNvPr id="19" name="Table 13">
            <a:extLst>
              <a:ext uri="{FF2B5EF4-FFF2-40B4-BE49-F238E27FC236}">
                <a16:creationId xmlns:a16="http://schemas.microsoft.com/office/drawing/2014/main" id="{4F8D7FEC-33F0-C731-F99E-572D5DDF9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575302"/>
              </p:ext>
            </p:extLst>
          </p:nvPr>
        </p:nvGraphicFramePr>
        <p:xfrm>
          <a:off x="6575178" y="2279866"/>
          <a:ext cx="2316349" cy="222504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237675">
                  <a:extLst>
                    <a:ext uri="{9D8B030D-6E8A-4147-A177-3AD203B41FA5}">
                      <a16:colId xmlns:a16="http://schemas.microsoft.com/office/drawing/2014/main" val="567850297"/>
                    </a:ext>
                  </a:extLst>
                </a:gridCol>
                <a:gridCol w="1078674">
                  <a:extLst>
                    <a:ext uri="{9D8B030D-6E8A-4147-A177-3AD203B41FA5}">
                      <a16:colId xmlns:a16="http://schemas.microsoft.com/office/drawing/2014/main" val="142916655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CA" sz="1800" dirty="0" err="1">
                          <a:solidFill>
                            <a:srgbClr val="0070C0"/>
                          </a:solidFill>
                          <a:latin typeface="Arial Nova Light" panose="020B0304020202020204" pitchFamily="34" charset="0"/>
                        </a:rPr>
                        <a:t>User_Rack_Searches</a:t>
                      </a:r>
                      <a:endParaRPr lang="en-CA" sz="1800" dirty="0">
                        <a:solidFill>
                          <a:srgbClr val="0070C0"/>
                        </a:solidFill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61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i="0" dirty="0" err="1">
                          <a:latin typeface="Arial Nova Light" panose="020B0304020202020204" pitchFamily="34" charset="0"/>
                        </a:rPr>
                        <a:t>User_id</a:t>
                      </a:r>
                      <a:endParaRPr lang="en-CA" sz="1400" i="0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i="0" dirty="0">
                          <a:latin typeface="Arial Nova Light" panose="020B0304020202020204" pitchFamily="34" charset="0"/>
                        </a:rPr>
                        <a:t>INT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31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i="1" dirty="0" err="1">
                          <a:latin typeface="Arial Nova Light" panose="020B0304020202020204" pitchFamily="34" charset="0"/>
                        </a:rPr>
                        <a:t>Search_id</a:t>
                      </a:r>
                      <a:endParaRPr lang="en-CA" sz="1400" i="1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i="1" dirty="0">
                          <a:latin typeface="Arial Nova Light" panose="020B0304020202020204" pitchFamily="34" charset="0"/>
                        </a:rPr>
                        <a:t>INT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341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Season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ENUM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788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ENUM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349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>
                          <a:solidFill>
                            <a:srgbClr val="0070C0"/>
                          </a:solidFill>
                          <a:latin typeface="Arial Nova Light" panose="020B0304020202020204" pitchFamily="34" charset="0"/>
                        </a:rPr>
                        <a:t>Color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dirty="0">
                          <a:latin typeface="Arial Nova Light" panose="020B0304020202020204" pitchFamily="34" charset="0"/>
                        </a:rPr>
                        <a:t>ENUM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594013"/>
                  </a:ext>
                </a:extLst>
              </a:tr>
            </a:tbl>
          </a:graphicData>
        </a:graphic>
      </p:graphicFrame>
      <p:graphicFrame>
        <p:nvGraphicFramePr>
          <p:cNvPr id="21" name="Table 13">
            <a:extLst>
              <a:ext uri="{FF2B5EF4-FFF2-40B4-BE49-F238E27FC236}">
                <a16:creationId xmlns:a16="http://schemas.microsoft.com/office/drawing/2014/main" id="{31E9098B-4592-3A13-BDE1-1CC7753FF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271942"/>
              </p:ext>
            </p:extLst>
          </p:nvPr>
        </p:nvGraphicFramePr>
        <p:xfrm>
          <a:off x="6575178" y="5187078"/>
          <a:ext cx="2316349" cy="111252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223819">
                  <a:extLst>
                    <a:ext uri="{9D8B030D-6E8A-4147-A177-3AD203B41FA5}">
                      <a16:colId xmlns:a16="http://schemas.microsoft.com/office/drawing/2014/main" val="567850297"/>
                    </a:ext>
                  </a:extLst>
                </a:gridCol>
                <a:gridCol w="1092530">
                  <a:extLst>
                    <a:ext uri="{9D8B030D-6E8A-4147-A177-3AD203B41FA5}">
                      <a16:colId xmlns:a16="http://schemas.microsoft.com/office/drawing/2014/main" val="142916655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CA" sz="1800" dirty="0" err="1">
                          <a:solidFill>
                            <a:srgbClr val="FF0000"/>
                          </a:solidFill>
                          <a:latin typeface="Arial Nova Light" panose="020B0304020202020204" pitchFamily="34" charset="0"/>
                        </a:rPr>
                        <a:t>Clothing_Types</a:t>
                      </a:r>
                      <a:endParaRPr lang="en-CA" sz="1800" dirty="0">
                        <a:solidFill>
                          <a:srgbClr val="FF0000"/>
                        </a:solidFill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1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61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i="1" dirty="0" err="1">
                          <a:latin typeface="Arial Nova Light" panose="020B0304020202020204" pitchFamily="34" charset="0"/>
                        </a:rPr>
                        <a:t>Type_id</a:t>
                      </a:r>
                      <a:endParaRPr lang="en-CA" sz="1400" i="1" dirty="0">
                        <a:latin typeface="Arial Nova Light" panose="020B03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i="1" dirty="0">
                          <a:latin typeface="Arial Nova Light" panose="020B0304020202020204" pitchFamily="34" charset="0"/>
                        </a:rPr>
                        <a:t>INT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31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b="0" i="0" dirty="0">
                          <a:latin typeface="Arial Nova Light" panose="020B0304020202020204" pitchFamily="34" charset="0"/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400" i="0" dirty="0">
                          <a:latin typeface="Arial Nova Light" panose="020B0304020202020204" pitchFamily="34" charset="0"/>
                        </a:rPr>
                        <a:t>ENUM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081054"/>
                  </a:ext>
                </a:extLst>
              </a:tr>
            </a:tbl>
          </a:graphicData>
        </a:graphic>
      </p:graphicFrame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55CBA881-AA29-2A12-64FA-A0234CA46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514" y="2656842"/>
            <a:ext cx="300224" cy="300224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A74992D3-A008-BA90-871F-1BC1FABA8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987" y="3065698"/>
            <a:ext cx="300224" cy="300224"/>
          </a:xfrm>
          <a:prstGeom prst="rect">
            <a:avLst/>
          </a:prstGeom>
        </p:spPr>
      </p:pic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2CEA257D-2CCB-BBEE-46BA-50552513B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595" y="3053761"/>
            <a:ext cx="300224" cy="300224"/>
          </a:xfrm>
          <a:prstGeom prst="rect">
            <a:avLst/>
          </a:prstGeom>
        </p:spPr>
      </p:pic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A2EA6388-DA85-D311-A4C2-1AB360763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096" y="3066462"/>
            <a:ext cx="300224" cy="300224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18DFD2C2-5976-15F4-B21E-4CE8C938B32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987" y="2656842"/>
            <a:ext cx="300224" cy="300224"/>
          </a:xfrm>
          <a:prstGeom prst="rect">
            <a:avLst/>
          </a:prstGeom>
        </p:spPr>
      </p:pic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A54B6AFA-063D-B3E1-FF98-6B689831966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595" y="2664345"/>
            <a:ext cx="300224" cy="300224"/>
          </a:xfrm>
          <a:prstGeom prst="rect">
            <a:avLst/>
          </a:prstGeom>
        </p:spPr>
      </p:pic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DD9DB3F6-735E-7CD3-5C7D-98AB4658A34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595" y="3784018"/>
            <a:ext cx="300224" cy="300224"/>
          </a:xfrm>
          <a:prstGeom prst="rect">
            <a:avLst/>
          </a:prstGeom>
        </p:spPr>
      </p:pic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3974AEF6-CB4D-6ED8-8BDF-D1A8D879D16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595" y="4160408"/>
            <a:ext cx="300224" cy="300224"/>
          </a:xfrm>
          <a:prstGeom prst="rect">
            <a:avLst/>
          </a:prstGeom>
        </p:spPr>
      </p:pic>
      <p:pic>
        <p:nvPicPr>
          <p:cNvPr id="41" name="Picture 40" descr="Icon&#10;&#10;Description automatically generated">
            <a:extLst>
              <a:ext uri="{FF2B5EF4-FFF2-40B4-BE49-F238E27FC236}">
                <a16:creationId xmlns:a16="http://schemas.microsoft.com/office/drawing/2014/main" id="{7D28E473-96C7-F172-1F62-3CDB650444C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595" y="4562683"/>
            <a:ext cx="300224" cy="300224"/>
          </a:xfrm>
          <a:prstGeom prst="rect">
            <a:avLst/>
          </a:prstGeom>
        </p:spPr>
      </p:pic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D03BC6EB-9A1C-3349-F4F6-A5EC02D0F95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096" y="2686027"/>
            <a:ext cx="300224" cy="300224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9AE3370-261B-68EA-5D21-7191DF620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985" y="5580526"/>
            <a:ext cx="300224" cy="300224"/>
          </a:xfrm>
          <a:prstGeom prst="rect">
            <a:avLst/>
          </a:prstGeom>
        </p:spPr>
      </p:pic>
      <p:sp>
        <p:nvSpPr>
          <p:cNvPr id="148" name="TextBox 147">
            <a:extLst>
              <a:ext uri="{FF2B5EF4-FFF2-40B4-BE49-F238E27FC236}">
                <a16:creationId xmlns:a16="http://schemas.microsoft.com/office/drawing/2014/main" id="{B3B7612C-4B6A-A6EF-932E-517190884DBA}"/>
              </a:ext>
            </a:extLst>
          </p:cNvPr>
          <p:cNvSpPr txBox="1"/>
          <p:nvPr/>
        </p:nvSpPr>
        <p:spPr>
          <a:xfrm>
            <a:off x="2828271" y="1690688"/>
            <a:ext cx="828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MVP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577A8DA9-7E53-65AD-8180-3F10F911BFF0}"/>
              </a:ext>
            </a:extLst>
          </p:cNvPr>
          <p:cNvSpPr txBox="1"/>
          <p:nvPr/>
        </p:nvSpPr>
        <p:spPr>
          <a:xfrm>
            <a:off x="8051871" y="1685763"/>
            <a:ext cx="1971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Backburner work</a:t>
            </a:r>
          </a:p>
        </p:txBody>
      </p:sp>
    </p:spTree>
    <p:extLst>
      <p:ext uri="{BB962C8B-B14F-4D97-AF65-F5344CB8AC3E}">
        <p14:creationId xmlns:p14="http://schemas.microsoft.com/office/powerpoint/2010/main" val="4279738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2EEAA-4F8E-FD62-767D-1D5790981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916C6-F151-9C28-4F26-DDF6CF427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add builder form </a:t>
            </a:r>
            <a:r>
              <a:rPr lang="en-CA" dirty="0" err="1"/>
              <a:t>mockup</a:t>
            </a:r>
            <a:endParaRPr lang="en-CA" dirty="0"/>
          </a:p>
          <a:p>
            <a:r>
              <a:rPr lang="en-CA" dirty="0"/>
              <a:t>add new rack form </a:t>
            </a:r>
            <a:r>
              <a:rPr lang="en-CA" dirty="0" err="1"/>
              <a:t>mockup</a:t>
            </a:r>
            <a:endParaRPr lang="en-CA" dirty="0"/>
          </a:p>
          <a:p>
            <a:r>
              <a:rPr lang="en-CA" dirty="0"/>
              <a:t>add search view</a:t>
            </a:r>
          </a:p>
        </p:txBody>
      </p:sp>
    </p:spTree>
    <p:extLst>
      <p:ext uri="{BB962C8B-B14F-4D97-AF65-F5344CB8AC3E}">
        <p14:creationId xmlns:p14="http://schemas.microsoft.com/office/powerpoint/2010/main" val="1204924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DA12D94-9905-07E1-EE17-930494AFAC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11"/>
          <a:stretch/>
        </p:blipFill>
        <p:spPr>
          <a:xfrm>
            <a:off x="6412088" y="2555505"/>
            <a:ext cx="5700889" cy="4093265"/>
          </a:xfrm>
          <a:prstGeom prst="rect">
            <a:avLst/>
          </a:prstGeom>
        </p:spPr>
      </p:pic>
      <p:pic>
        <p:nvPicPr>
          <p:cNvPr id="9" name="Picture 8" descr="Engineering drawing&#10;&#10;Description automatically generated with medium confidence">
            <a:extLst>
              <a:ext uri="{FF2B5EF4-FFF2-40B4-BE49-F238E27FC236}">
                <a16:creationId xmlns:a16="http://schemas.microsoft.com/office/drawing/2014/main" id="{E6104FCF-B4CE-350A-5FAF-DC068E9FC8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9" r="6924"/>
          <a:stretch/>
        </p:blipFill>
        <p:spPr>
          <a:xfrm>
            <a:off x="395111" y="209230"/>
            <a:ext cx="6016977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42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lendar&#10;&#10;Description automatically generated">
            <a:extLst>
              <a:ext uri="{FF2B5EF4-FFF2-40B4-BE49-F238E27FC236}">
                <a16:creationId xmlns:a16="http://schemas.microsoft.com/office/drawing/2014/main" id="{00D82E66-95C9-F942-1C27-8526523F0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320" y="0"/>
            <a:ext cx="65329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61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Shape&#10;&#10;Description automatically generated">
            <a:extLst>
              <a:ext uri="{FF2B5EF4-FFF2-40B4-BE49-F238E27FC236}">
                <a16:creationId xmlns:a16="http://schemas.microsoft.com/office/drawing/2014/main" id="{DA8E6D9B-E97E-B78D-0F72-312DDFD291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9"/>
          <a:stretch/>
        </p:blipFill>
        <p:spPr>
          <a:xfrm>
            <a:off x="3476978" y="684131"/>
            <a:ext cx="5249332" cy="548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15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t full of shoes&#10;&#10;Description automatically generated with medium confidence">
            <a:extLst>
              <a:ext uri="{FF2B5EF4-FFF2-40B4-BE49-F238E27FC236}">
                <a16:creationId xmlns:a16="http://schemas.microsoft.com/office/drawing/2014/main" id="{01A10F58-CD7F-1AD0-C98A-DFD503346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89" y="1143000"/>
            <a:ext cx="4572000" cy="4572000"/>
          </a:xfrm>
          <a:prstGeom prst="rect">
            <a:avLst/>
          </a:prstGeom>
        </p:spPr>
      </p:pic>
      <p:pic>
        <p:nvPicPr>
          <p:cNvPr id="7" name="Picture 6" descr="A closet full of clothes&#10;&#10;Description automatically generated with medium confidence">
            <a:extLst>
              <a:ext uri="{FF2B5EF4-FFF2-40B4-BE49-F238E27FC236}">
                <a16:creationId xmlns:a16="http://schemas.microsoft.com/office/drawing/2014/main" id="{1FB1C7ED-A8F5-01D6-2C29-4267D7291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11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155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indoor, shelf, colorful&#10;&#10;Description automatically generated">
            <a:extLst>
              <a:ext uri="{FF2B5EF4-FFF2-40B4-BE49-F238E27FC236}">
                <a16:creationId xmlns:a16="http://schemas.microsoft.com/office/drawing/2014/main" id="{7093B168-5993-4B3F-A15F-F84E6AEE90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865" y="1253331"/>
            <a:ext cx="5988269" cy="4351338"/>
          </a:xfrm>
        </p:spPr>
      </p:pic>
    </p:spTree>
    <p:extLst>
      <p:ext uri="{BB962C8B-B14F-4D97-AF65-F5344CB8AC3E}">
        <p14:creationId xmlns:p14="http://schemas.microsoft.com/office/powerpoint/2010/main" val="1613880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CDFBF525-0B27-6105-D3C7-5AE1305F8B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586" y="718079"/>
            <a:ext cx="9638828" cy="5421841"/>
          </a:xfrm>
        </p:spPr>
      </p:pic>
    </p:spTree>
    <p:extLst>
      <p:ext uri="{BB962C8B-B14F-4D97-AF65-F5344CB8AC3E}">
        <p14:creationId xmlns:p14="http://schemas.microsoft.com/office/powerpoint/2010/main" val="4269494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14719A3-11E4-BEEE-6B86-AA79F8E9D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1311" y="3583176"/>
            <a:ext cx="4100689" cy="4100689"/>
          </a:xfrm>
          <a:prstGeom prst="rect">
            <a:avLst/>
          </a:prstGeom>
        </p:spPr>
      </p:pic>
      <p:pic>
        <p:nvPicPr>
          <p:cNvPr id="13" name="Picture 12" descr="A picture containing hanger, bell, silhouette&#10;&#10;Description automatically generated">
            <a:extLst>
              <a:ext uri="{FF2B5EF4-FFF2-40B4-BE49-F238E27FC236}">
                <a16:creationId xmlns:a16="http://schemas.microsoft.com/office/drawing/2014/main" id="{81BC4E58-3716-BA87-393C-D9F32E9DE8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667" y="218722"/>
            <a:ext cx="3302752" cy="3556810"/>
          </a:xfrm>
          <a:prstGeom prst="rect">
            <a:avLst/>
          </a:prstGeom>
        </p:spPr>
      </p:pic>
      <p:pic>
        <p:nvPicPr>
          <p:cNvPr id="1026" name="Picture 2" descr="Hanger icon line clothes symbol Royalty Free Vector Image">
            <a:extLst>
              <a:ext uri="{FF2B5EF4-FFF2-40B4-BE49-F238E27FC236}">
                <a16:creationId xmlns:a16="http://schemas.microsoft.com/office/drawing/2014/main" id="{D50133BD-3DCF-7478-83A1-357CDAD49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74" y="4323374"/>
            <a:ext cx="28956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406,700 Hangers Images, Stock Photos &amp; Vectors | Shutterstock">
            <a:extLst>
              <a:ext uri="{FF2B5EF4-FFF2-40B4-BE49-F238E27FC236}">
                <a16:creationId xmlns:a16="http://schemas.microsoft.com/office/drawing/2014/main" id="{2F234433-D86C-A4D0-CB5A-E0A9ACCBC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072" y="57503"/>
            <a:ext cx="246697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lothes hanger icon Royalty Free Vector Image - VectorStock">
            <a:extLst>
              <a:ext uri="{FF2B5EF4-FFF2-40B4-BE49-F238E27FC236}">
                <a16:creationId xmlns:a16="http://schemas.microsoft.com/office/drawing/2014/main" id="{C295AAAF-4054-DF80-5589-83F85E1DE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971" y="57503"/>
            <a:ext cx="3638550" cy="393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Premium Vector | Clothes hanger icon, outline style">
            <a:extLst>
              <a:ext uri="{FF2B5EF4-FFF2-40B4-BE49-F238E27FC236}">
                <a16:creationId xmlns:a16="http://schemas.microsoft.com/office/drawing/2014/main" id="{63E66B28-F864-A52E-D9B8-42F3FDFEB5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1" r="18081"/>
          <a:stretch/>
        </p:blipFill>
        <p:spPr bwMode="auto">
          <a:xfrm>
            <a:off x="4287254" y="4152548"/>
            <a:ext cx="3332116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AE7C5B-E1E7-2137-1401-735074439E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7255" y="218722"/>
            <a:ext cx="3332115" cy="3540372"/>
          </a:xfrm>
          <a:prstGeom prst="rect">
            <a:avLst/>
          </a:pr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174F30B4-8763-5DEF-31A3-80236908CA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72" y="2345006"/>
            <a:ext cx="2861051" cy="2861051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8FAFB138-AA38-8421-39E9-352AA6BCA7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" y="-673041"/>
            <a:ext cx="4664370" cy="466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134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CDFBF525-0B27-6105-D3C7-5AE1305F8B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5" t="7161" r="48361" b="79717"/>
          <a:stretch/>
        </p:blipFill>
        <p:spPr>
          <a:xfrm>
            <a:off x="9734564" y="5967845"/>
            <a:ext cx="2099733" cy="711454"/>
          </a:xfr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E66C33A-9E8D-1A3B-8B83-56DFB97E01DF}"/>
              </a:ext>
            </a:extLst>
          </p:cNvPr>
          <p:cNvCxnSpPr>
            <a:cxnSpLocks/>
          </p:cNvCxnSpPr>
          <p:nvPr/>
        </p:nvCxnSpPr>
        <p:spPr>
          <a:xfrm>
            <a:off x="9759964" y="5854954"/>
            <a:ext cx="2032000" cy="0"/>
          </a:xfrm>
          <a:prstGeom prst="line">
            <a:avLst/>
          </a:prstGeom>
          <a:ln w="19050">
            <a:solidFill>
              <a:srgbClr val="FF575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Arc 5">
            <a:extLst>
              <a:ext uri="{FF2B5EF4-FFF2-40B4-BE49-F238E27FC236}">
                <a16:creationId xmlns:a16="http://schemas.microsoft.com/office/drawing/2014/main" id="{4D395A5D-EC63-B201-0F9F-94BC9E46DD4B}"/>
              </a:ext>
            </a:extLst>
          </p:cNvPr>
          <p:cNvSpPr/>
          <p:nvPr/>
        </p:nvSpPr>
        <p:spPr>
          <a:xfrm rot="15553942">
            <a:off x="10424370" y="5794154"/>
            <a:ext cx="246064" cy="211913"/>
          </a:xfrm>
          <a:prstGeom prst="arc">
            <a:avLst>
              <a:gd name="adj1" fmla="val 16200000"/>
              <a:gd name="adj2" fmla="val 11395113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992CD0-4967-642F-A735-FEDD44348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040" y="1073947"/>
            <a:ext cx="3370790" cy="179463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9FBB88E-A926-9C43-6043-085F00F69750}"/>
              </a:ext>
            </a:extLst>
          </p:cNvPr>
          <p:cNvGrpSpPr/>
          <p:nvPr/>
        </p:nvGrpSpPr>
        <p:grpSpPr>
          <a:xfrm>
            <a:off x="1407569" y="5820872"/>
            <a:ext cx="834742" cy="834742"/>
            <a:chOff x="1600200" y="2241498"/>
            <a:chExt cx="2512627" cy="2512627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DFA1D0E3-A6EB-9771-7431-4C0930F57938}"/>
                </a:ext>
              </a:extLst>
            </p:cNvPr>
            <p:cNvSpPr/>
            <p:nvPr/>
          </p:nvSpPr>
          <p:spPr>
            <a:xfrm>
              <a:off x="1600200" y="2241498"/>
              <a:ext cx="2512627" cy="2512627"/>
            </a:xfrm>
            <a:prstGeom prst="roundRect">
              <a:avLst/>
            </a:prstGeom>
            <a:solidFill>
              <a:srgbClr val="FF5757"/>
            </a:solidFill>
            <a:ln>
              <a:solidFill>
                <a:srgbClr val="FF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rgbClr val="FF5757"/>
                </a:solidFill>
              </a:endParaRPr>
            </a:p>
          </p:txBody>
        </p:sp>
        <p:pic>
          <p:nvPicPr>
            <p:cNvPr id="13" name="Picture 12" descr="Icon&#10;&#10;Description automatically generated">
              <a:extLst>
                <a:ext uri="{FF2B5EF4-FFF2-40B4-BE49-F238E27FC236}">
                  <a16:creationId xmlns:a16="http://schemas.microsoft.com/office/drawing/2014/main" id="{289F6AC9-B704-7526-71BD-454710ED97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58" t="23852" r="9116" b="21904"/>
            <a:stretch/>
          </p:blipFill>
          <p:spPr>
            <a:xfrm>
              <a:off x="1721833" y="2696714"/>
              <a:ext cx="2351907" cy="1602194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70C5E0-DA9D-6F72-9EC4-D8AD08183B3C}"/>
              </a:ext>
            </a:extLst>
          </p:cNvPr>
          <p:cNvGrpSpPr/>
          <p:nvPr/>
        </p:nvGrpSpPr>
        <p:grpSpPr>
          <a:xfrm>
            <a:off x="406311" y="5816614"/>
            <a:ext cx="834742" cy="834742"/>
            <a:chOff x="1600200" y="2241498"/>
            <a:chExt cx="2512627" cy="2512627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C2E7079-CB80-8AEB-5256-42A7E8885AC2}"/>
                </a:ext>
              </a:extLst>
            </p:cNvPr>
            <p:cNvSpPr/>
            <p:nvPr/>
          </p:nvSpPr>
          <p:spPr>
            <a:xfrm>
              <a:off x="1600200" y="2241498"/>
              <a:ext cx="2512627" cy="2512627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FF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rgbClr val="FF5757"/>
                </a:solidFill>
              </a:endParaRPr>
            </a:p>
          </p:txBody>
        </p:sp>
        <p:pic>
          <p:nvPicPr>
            <p:cNvPr id="18" name="Picture 17" descr="Icon&#10;&#10;Description automatically generated">
              <a:extLst>
                <a:ext uri="{FF2B5EF4-FFF2-40B4-BE49-F238E27FC236}">
                  <a16:creationId xmlns:a16="http://schemas.microsoft.com/office/drawing/2014/main" id="{47C744A0-D9CA-C641-11AA-7A3C949FB3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58" t="23852" r="9116" b="21904"/>
            <a:stretch/>
          </p:blipFill>
          <p:spPr>
            <a:xfrm>
              <a:off x="1721833" y="2696714"/>
              <a:ext cx="2351907" cy="1602194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74DB29-7F0F-5177-54BC-C756BE6B34BB}"/>
              </a:ext>
            </a:extLst>
          </p:cNvPr>
          <p:cNvGrpSpPr/>
          <p:nvPr/>
        </p:nvGrpSpPr>
        <p:grpSpPr>
          <a:xfrm>
            <a:off x="8946919" y="1537106"/>
            <a:ext cx="1266041" cy="1325564"/>
            <a:chOff x="2893577" y="3977341"/>
            <a:chExt cx="1768799" cy="1851959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824A174-D7DA-466B-B2A9-0F7E5DBC625B}"/>
                </a:ext>
              </a:extLst>
            </p:cNvPr>
            <p:cNvSpPr/>
            <p:nvPr/>
          </p:nvSpPr>
          <p:spPr>
            <a:xfrm>
              <a:off x="2893577" y="4080044"/>
              <a:ext cx="1749256" cy="1749256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FF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rgbClr val="FF5757"/>
                </a:solidFill>
              </a:endParaRPr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797F8546-C95A-E3FE-5D50-A68525ADF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13121" y="3977341"/>
              <a:ext cx="1749255" cy="1749255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E2D7C12-699C-20F2-EF4C-BB06014FBE3C}"/>
              </a:ext>
            </a:extLst>
          </p:cNvPr>
          <p:cNvGrpSpPr/>
          <p:nvPr/>
        </p:nvGrpSpPr>
        <p:grpSpPr>
          <a:xfrm>
            <a:off x="7469890" y="1528101"/>
            <a:ext cx="1263961" cy="1323482"/>
            <a:chOff x="751553" y="3688161"/>
            <a:chExt cx="1765892" cy="184905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5F43E0A-442F-EC85-DDD2-C0E9F8851252}"/>
                </a:ext>
              </a:extLst>
            </p:cNvPr>
            <p:cNvSpPr/>
            <p:nvPr/>
          </p:nvSpPr>
          <p:spPr>
            <a:xfrm>
              <a:off x="751553" y="3790862"/>
              <a:ext cx="1746349" cy="1746349"/>
            </a:xfrm>
            <a:prstGeom prst="roundRect">
              <a:avLst/>
            </a:prstGeom>
            <a:solidFill>
              <a:srgbClr val="FF5757"/>
            </a:solidFill>
            <a:ln>
              <a:solidFill>
                <a:srgbClr val="FF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rgbClr val="FF5757"/>
                </a:solidFill>
              </a:endParaRP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757325A9-6C4E-BEDE-AC69-22E5F2A3E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1097" y="3688161"/>
              <a:ext cx="1746348" cy="1746348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C9EE142-9B28-B919-5466-AF0015285350}"/>
              </a:ext>
            </a:extLst>
          </p:cNvPr>
          <p:cNvSpPr txBox="1"/>
          <p:nvPr/>
        </p:nvSpPr>
        <p:spPr>
          <a:xfrm>
            <a:off x="7728316" y="2862670"/>
            <a:ext cx="733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Arial Nova Light" panose="020B0304020202020204" pitchFamily="34" charset="0"/>
              </a:rPr>
              <a:t>Rack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A39394-1DDD-B57F-2891-056E76056BFD}"/>
              </a:ext>
            </a:extLst>
          </p:cNvPr>
          <p:cNvSpPr txBox="1"/>
          <p:nvPr/>
        </p:nvSpPr>
        <p:spPr>
          <a:xfrm>
            <a:off x="9220374" y="2881399"/>
            <a:ext cx="733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Arial Nova Light" panose="020B0304020202020204" pitchFamily="34" charset="0"/>
              </a:rPr>
              <a:t>Rack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425AF6-E0F0-63C4-1234-29CD6AF41A4E}"/>
              </a:ext>
            </a:extLst>
          </p:cNvPr>
          <p:cNvSpPr txBox="1"/>
          <p:nvPr/>
        </p:nvSpPr>
        <p:spPr>
          <a:xfrm>
            <a:off x="7356718" y="3500110"/>
            <a:ext cx="3048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Arial Nova Light" panose="020B0304020202020204" pitchFamily="34" charset="0"/>
              </a:rPr>
              <a:t>Mobile App Icons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F3625B-C103-CA9D-ADFE-EBE9309CAACE}"/>
              </a:ext>
            </a:extLst>
          </p:cNvPr>
          <p:cNvSpPr txBox="1"/>
          <p:nvPr/>
        </p:nvSpPr>
        <p:spPr>
          <a:xfrm>
            <a:off x="2269735" y="6061719"/>
            <a:ext cx="2596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Arial Nova Light" panose="020B0304020202020204" pitchFamily="34" charset="0"/>
              </a:rPr>
              <a:t>Scrapped App Icons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8D43A2-8E9A-FD63-6E3B-F61BA3C67362}"/>
              </a:ext>
            </a:extLst>
          </p:cNvPr>
          <p:cNvSpPr txBox="1"/>
          <p:nvPr/>
        </p:nvSpPr>
        <p:spPr>
          <a:xfrm>
            <a:off x="2338714" y="3466200"/>
            <a:ext cx="2692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Arial Nova Light" panose="020B0304020202020204" pitchFamily="34" charset="0"/>
              </a:rPr>
              <a:t>Brand Logo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85F00A-89EC-956E-EAD8-C7D209FF089B}"/>
              </a:ext>
            </a:extLst>
          </p:cNvPr>
          <p:cNvSpPr txBox="1"/>
          <p:nvPr/>
        </p:nvSpPr>
        <p:spPr>
          <a:xfrm>
            <a:off x="7098116" y="6195283"/>
            <a:ext cx="2636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latin typeface="Arial Nova Light" panose="020B0304020202020204" pitchFamily="34" charset="0"/>
              </a:rPr>
              <a:t>SAVE: Original Logo Layout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31B41B3-3FD8-CA7E-5F77-13496A69EDDA}"/>
              </a:ext>
            </a:extLst>
          </p:cNvPr>
          <p:cNvCxnSpPr>
            <a:cxnSpLocks/>
          </p:cNvCxnSpPr>
          <p:nvPr/>
        </p:nvCxnSpPr>
        <p:spPr>
          <a:xfrm flipV="1">
            <a:off x="6616161" y="2641151"/>
            <a:ext cx="998627" cy="1109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481CD24-10D1-013D-CE84-1AF0FCAEE5EE}"/>
              </a:ext>
            </a:extLst>
          </p:cNvPr>
          <p:cNvSpPr txBox="1"/>
          <p:nvPr/>
        </p:nvSpPr>
        <p:spPr>
          <a:xfrm>
            <a:off x="5525612" y="3796393"/>
            <a:ext cx="1355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latin typeface="Arial Nova Light" panose="020B0304020202020204" pitchFamily="34" charset="0"/>
              </a:rPr>
              <a:t>#FF5757 Coral Red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5CC6B2D-FFDC-1DD8-959A-83E4ED5D9EB0}"/>
              </a:ext>
            </a:extLst>
          </p:cNvPr>
          <p:cNvCxnSpPr>
            <a:cxnSpLocks/>
          </p:cNvCxnSpPr>
          <p:nvPr/>
        </p:nvCxnSpPr>
        <p:spPr>
          <a:xfrm flipH="1" flipV="1">
            <a:off x="4975691" y="1767954"/>
            <a:ext cx="1068078" cy="1982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251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shape&#10;&#10;Description automatically generated">
            <a:extLst>
              <a:ext uri="{FF2B5EF4-FFF2-40B4-BE49-F238E27FC236}">
                <a16:creationId xmlns:a16="http://schemas.microsoft.com/office/drawing/2014/main" id="{389FE8CD-EDAF-B2E9-BB9F-58F23C8EC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432" y="0"/>
            <a:ext cx="4498848" cy="685800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4F20AA3-0E92-CFF8-BB55-077035B011AE}"/>
              </a:ext>
            </a:extLst>
          </p:cNvPr>
          <p:cNvCxnSpPr/>
          <p:nvPr/>
        </p:nvCxnSpPr>
        <p:spPr>
          <a:xfrm>
            <a:off x="755029" y="2492020"/>
            <a:ext cx="2808000" cy="0"/>
          </a:xfrm>
          <a:prstGeom prst="line">
            <a:avLst/>
          </a:prstGeom>
          <a:ln w="19050">
            <a:solidFill>
              <a:srgbClr val="FF575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5F51714A-2659-AD03-05D4-666873FB2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5" t="7161" r="48361" b="79717"/>
          <a:stretch/>
        </p:blipFill>
        <p:spPr>
          <a:xfrm>
            <a:off x="1130003" y="2604911"/>
            <a:ext cx="2099733" cy="711454"/>
          </a:xfr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037CBD9-015E-B396-2F49-6F1FD7FF342F}"/>
              </a:ext>
            </a:extLst>
          </p:cNvPr>
          <p:cNvCxnSpPr/>
          <p:nvPr/>
        </p:nvCxnSpPr>
        <p:spPr>
          <a:xfrm>
            <a:off x="1155403" y="2492020"/>
            <a:ext cx="2032000" cy="0"/>
          </a:xfrm>
          <a:prstGeom prst="line">
            <a:avLst/>
          </a:prstGeom>
          <a:ln w="19050">
            <a:solidFill>
              <a:srgbClr val="FF575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Arc 15">
            <a:extLst>
              <a:ext uri="{FF2B5EF4-FFF2-40B4-BE49-F238E27FC236}">
                <a16:creationId xmlns:a16="http://schemas.microsoft.com/office/drawing/2014/main" id="{04CFC737-3CA8-9C9C-0215-92F3C6D08832}"/>
              </a:ext>
            </a:extLst>
          </p:cNvPr>
          <p:cNvSpPr/>
          <p:nvPr/>
        </p:nvSpPr>
        <p:spPr>
          <a:xfrm rot="15553942">
            <a:off x="1819809" y="2431220"/>
            <a:ext cx="246064" cy="211913"/>
          </a:xfrm>
          <a:prstGeom prst="arc">
            <a:avLst>
              <a:gd name="adj1" fmla="val 16200000"/>
              <a:gd name="adj2" fmla="val 11395113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DB24852-234D-7E30-2DFB-73C4784ACDF5}"/>
              </a:ext>
            </a:extLst>
          </p:cNvPr>
          <p:cNvSpPr/>
          <p:nvPr/>
        </p:nvSpPr>
        <p:spPr>
          <a:xfrm>
            <a:off x="1635032" y="4183676"/>
            <a:ext cx="1081060" cy="35477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5757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tx1"/>
                </a:solidFill>
                <a:latin typeface="Arial Nova Light" panose="020B0604020202020204" pitchFamily="34" charset="0"/>
              </a:rPr>
              <a:t>Log 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6C146C-AE16-8A8D-7FA2-760E5DAC7409}"/>
              </a:ext>
            </a:extLst>
          </p:cNvPr>
          <p:cNvSpPr txBox="1"/>
          <p:nvPr/>
        </p:nvSpPr>
        <p:spPr>
          <a:xfrm>
            <a:off x="1608369" y="4625517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solidFill>
                  <a:srgbClr val="FF5757"/>
                </a:solidFill>
                <a:latin typeface="Arial Nova Light" panose="020B0304020202020204" pitchFamily="34" charset="0"/>
              </a:rPr>
              <a:t>Sign 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0396A4-0E63-D5FC-B8BB-8EFEDA914AD3}"/>
              </a:ext>
            </a:extLst>
          </p:cNvPr>
          <p:cNvSpPr txBox="1"/>
          <p:nvPr/>
        </p:nvSpPr>
        <p:spPr>
          <a:xfrm>
            <a:off x="701749" y="6197323"/>
            <a:ext cx="29364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dirty="0">
                <a:solidFill>
                  <a:srgbClr val="FF5757"/>
                </a:solidFill>
                <a:latin typeface="Arial Nova Light" panose="020B0304020202020204" pitchFamily="34" charset="0"/>
              </a:rPr>
              <a:t>Powered by Paula Anderson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C65A8D-D058-B309-22F9-7D37E35DE05B}"/>
              </a:ext>
            </a:extLst>
          </p:cNvPr>
          <p:cNvGrpSpPr/>
          <p:nvPr/>
        </p:nvGrpSpPr>
        <p:grpSpPr>
          <a:xfrm>
            <a:off x="860492" y="393148"/>
            <a:ext cx="2615814" cy="246221"/>
            <a:chOff x="2264431" y="393148"/>
            <a:chExt cx="2615814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BE3885F-40E9-872A-488E-84DD50ECB172}"/>
                </a:ext>
              </a:extLst>
            </p:cNvPr>
            <p:cNvSpPr txBox="1"/>
            <p:nvPr/>
          </p:nvSpPr>
          <p:spPr>
            <a:xfrm>
              <a:off x="2264431" y="393148"/>
              <a:ext cx="53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latin typeface="Arial Nova Light" panose="020B0304020202020204" pitchFamily="34" charset="0"/>
                </a:rPr>
                <a:t>8:42</a:t>
              </a:r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CD241393-9D4D-EA84-CAF5-99770A1A4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29280" y="431921"/>
              <a:ext cx="137896" cy="137896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8408DDFF-5506-C972-6C09-0C090F7E9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00827" y="418276"/>
              <a:ext cx="179418" cy="179418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020DEDC0-9CD9-F666-3E56-0AFAE534B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98780" y="426132"/>
              <a:ext cx="166076" cy="166076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0B3056B-2B0C-5D11-4D1A-FE3BDAB5B497}"/>
              </a:ext>
            </a:extLst>
          </p:cNvPr>
          <p:cNvSpPr txBox="1"/>
          <p:nvPr/>
        </p:nvSpPr>
        <p:spPr>
          <a:xfrm>
            <a:off x="762493" y="1588176"/>
            <a:ext cx="2814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strike="sngStrike" dirty="0">
                <a:latin typeface="Arial Nova Light" panose="020B0304020202020204" pitchFamily="34" charset="0"/>
              </a:rPr>
              <a:t>What’s in your closet? </a:t>
            </a:r>
          </a:p>
          <a:p>
            <a:pPr algn="ctr"/>
            <a:endParaRPr lang="en-CA" sz="1400" dirty="0">
              <a:latin typeface="Arial Nova Light" panose="020B0304020202020204" pitchFamily="34" charset="0"/>
            </a:endParaRPr>
          </a:p>
          <a:p>
            <a:pPr algn="ctr"/>
            <a:r>
              <a:rPr lang="en-CA" sz="1400" dirty="0">
                <a:latin typeface="Arial Nova Light" panose="020B0304020202020204" pitchFamily="34" charset="0"/>
              </a:rPr>
              <a:t>What’s on your…</a:t>
            </a:r>
          </a:p>
        </p:txBody>
      </p:sp>
      <p:pic>
        <p:nvPicPr>
          <p:cNvPr id="62" name="Picture 61" descr="A picture containing shape&#10;&#10;Description automatically generated">
            <a:extLst>
              <a:ext uri="{FF2B5EF4-FFF2-40B4-BE49-F238E27FC236}">
                <a16:creationId xmlns:a16="http://schemas.microsoft.com/office/drawing/2014/main" id="{1408F86A-B121-336C-9542-E6806972E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680" y="0"/>
            <a:ext cx="4498848" cy="685800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B912907-0691-8484-DB2D-23AB251CE076}"/>
              </a:ext>
            </a:extLst>
          </p:cNvPr>
          <p:cNvSpPr txBox="1"/>
          <p:nvPr/>
        </p:nvSpPr>
        <p:spPr>
          <a:xfrm>
            <a:off x="4577861" y="6197323"/>
            <a:ext cx="29364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dirty="0">
                <a:solidFill>
                  <a:srgbClr val="FF5757"/>
                </a:solidFill>
                <a:latin typeface="Arial Nova Light" panose="020B0304020202020204" pitchFamily="34" charset="0"/>
              </a:rPr>
              <a:t>Powered by Paula Anderson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8BC3D0E-6B79-28A1-101A-FCF6420CFB6E}"/>
              </a:ext>
            </a:extLst>
          </p:cNvPr>
          <p:cNvGrpSpPr/>
          <p:nvPr/>
        </p:nvGrpSpPr>
        <p:grpSpPr>
          <a:xfrm>
            <a:off x="4736604" y="393148"/>
            <a:ext cx="2615814" cy="246221"/>
            <a:chOff x="2264431" y="393148"/>
            <a:chExt cx="2615814" cy="246221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454D490-A72A-39DE-FDE9-715206ADB1C0}"/>
                </a:ext>
              </a:extLst>
            </p:cNvPr>
            <p:cNvSpPr txBox="1"/>
            <p:nvPr/>
          </p:nvSpPr>
          <p:spPr>
            <a:xfrm>
              <a:off x="2264431" y="393148"/>
              <a:ext cx="53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latin typeface="Arial Nova Light" panose="020B0304020202020204" pitchFamily="34" charset="0"/>
                </a:rPr>
                <a:t>8:42</a:t>
              </a:r>
            </a:p>
          </p:txBody>
        </p:sp>
        <p:pic>
          <p:nvPicPr>
            <p:cNvPr id="72" name="Graphic 71">
              <a:extLst>
                <a:ext uri="{FF2B5EF4-FFF2-40B4-BE49-F238E27FC236}">
                  <a16:creationId xmlns:a16="http://schemas.microsoft.com/office/drawing/2014/main" id="{00CA4AC8-E8B6-EEE2-0854-E4EB01C92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29280" y="431921"/>
              <a:ext cx="137896" cy="137896"/>
            </a:xfrm>
            <a:prstGeom prst="rect">
              <a:avLst/>
            </a:prstGeom>
          </p:spPr>
        </p:pic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4AAA1B1B-20D1-34C9-A2F9-1B25BD9CB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00827" y="418276"/>
              <a:ext cx="179418" cy="179418"/>
            </a:xfrm>
            <a:prstGeom prst="rect">
              <a:avLst/>
            </a:prstGeom>
          </p:spPr>
        </p:pic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63660D98-3156-1F9C-602D-C592C9AE9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98780" y="426132"/>
              <a:ext cx="166076" cy="166076"/>
            </a:xfrm>
            <a:prstGeom prst="rect">
              <a:avLst/>
            </a:prstGeom>
          </p:spPr>
        </p:pic>
      </p:grpSp>
      <p:pic>
        <p:nvPicPr>
          <p:cNvPr id="76" name="Picture 75" descr="A picture containing shape&#10;&#10;Description automatically generated">
            <a:extLst>
              <a:ext uri="{FF2B5EF4-FFF2-40B4-BE49-F238E27FC236}">
                <a16:creationId xmlns:a16="http://schemas.microsoft.com/office/drawing/2014/main" id="{B2EB5142-E458-5C7E-2A75-3AC5D93B6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979" y="0"/>
            <a:ext cx="4498848" cy="6858000"/>
          </a:xfrm>
          <a:prstGeom prst="rect">
            <a:avLst/>
          </a:prstGeom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1B0C102-3B21-8CAA-EFE0-CCE932753CC3}"/>
              </a:ext>
            </a:extLst>
          </p:cNvPr>
          <p:cNvCxnSpPr/>
          <p:nvPr/>
        </p:nvCxnSpPr>
        <p:spPr>
          <a:xfrm>
            <a:off x="8482440" y="2492020"/>
            <a:ext cx="2808000" cy="0"/>
          </a:xfrm>
          <a:prstGeom prst="line">
            <a:avLst/>
          </a:prstGeom>
          <a:ln w="19050">
            <a:solidFill>
              <a:srgbClr val="FF575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8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F5EE5CA0-E46C-EB88-55FA-2BE4D3865D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5" t="7161" r="48361" b="79717"/>
          <a:stretch/>
        </p:blipFill>
        <p:spPr>
          <a:xfrm>
            <a:off x="8857414" y="2604911"/>
            <a:ext cx="2099733" cy="711454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06EFFE9-9C19-615B-62E7-E3AE9DFEC5ED}"/>
              </a:ext>
            </a:extLst>
          </p:cNvPr>
          <p:cNvCxnSpPr/>
          <p:nvPr/>
        </p:nvCxnSpPr>
        <p:spPr>
          <a:xfrm>
            <a:off x="8882814" y="2492020"/>
            <a:ext cx="2032000" cy="0"/>
          </a:xfrm>
          <a:prstGeom prst="line">
            <a:avLst/>
          </a:prstGeom>
          <a:ln w="19050">
            <a:solidFill>
              <a:srgbClr val="FF575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0" name="Arc 79">
            <a:extLst>
              <a:ext uri="{FF2B5EF4-FFF2-40B4-BE49-F238E27FC236}">
                <a16:creationId xmlns:a16="http://schemas.microsoft.com/office/drawing/2014/main" id="{A2E19BC0-061E-D60D-0743-0676B17C8FE4}"/>
              </a:ext>
            </a:extLst>
          </p:cNvPr>
          <p:cNvSpPr/>
          <p:nvPr/>
        </p:nvSpPr>
        <p:spPr>
          <a:xfrm rot="15553942">
            <a:off x="9547220" y="2431220"/>
            <a:ext cx="246064" cy="211913"/>
          </a:xfrm>
          <a:prstGeom prst="arc">
            <a:avLst>
              <a:gd name="adj1" fmla="val 16200000"/>
              <a:gd name="adj2" fmla="val 11395113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C835975-62FD-0072-F827-F4AC17C57240}"/>
              </a:ext>
            </a:extLst>
          </p:cNvPr>
          <p:cNvSpPr txBox="1"/>
          <p:nvPr/>
        </p:nvSpPr>
        <p:spPr>
          <a:xfrm>
            <a:off x="8429160" y="6197323"/>
            <a:ext cx="29364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00" dirty="0">
                <a:solidFill>
                  <a:srgbClr val="FF5757"/>
                </a:solidFill>
                <a:latin typeface="Arial Nova Light" panose="020B0304020202020204" pitchFamily="34" charset="0"/>
              </a:rPr>
              <a:t>Powered by Paula Anderson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C39D7AD-830E-9F25-B654-F8E2410CA5A3}"/>
              </a:ext>
            </a:extLst>
          </p:cNvPr>
          <p:cNvGrpSpPr/>
          <p:nvPr/>
        </p:nvGrpSpPr>
        <p:grpSpPr>
          <a:xfrm>
            <a:off x="8587903" y="393148"/>
            <a:ext cx="2615814" cy="246221"/>
            <a:chOff x="2264431" y="393148"/>
            <a:chExt cx="2615814" cy="246221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A972AD4-57C2-2CD3-CBF4-F3FC3DBB8D8E}"/>
                </a:ext>
              </a:extLst>
            </p:cNvPr>
            <p:cNvSpPr txBox="1"/>
            <p:nvPr/>
          </p:nvSpPr>
          <p:spPr>
            <a:xfrm>
              <a:off x="2264431" y="393148"/>
              <a:ext cx="53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latin typeface="Arial Nova Light" panose="020B0304020202020204" pitchFamily="34" charset="0"/>
                </a:rPr>
                <a:t>8:42</a:t>
              </a:r>
            </a:p>
          </p:txBody>
        </p:sp>
        <p:pic>
          <p:nvPicPr>
            <p:cNvPr id="86" name="Graphic 85">
              <a:extLst>
                <a:ext uri="{FF2B5EF4-FFF2-40B4-BE49-F238E27FC236}">
                  <a16:creationId xmlns:a16="http://schemas.microsoft.com/office/drawing/2014/main" id="{55CD93C6-32B1-461A-F983-BA82FA783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29280" y="431921"/>
              <a:ext cx="137896" cy="137896"/>
            </a:xfrm>
            <a:prstGeom prst="rect">
              <a:avLst/>
            </a:prstGeom>
          </p:spPr>
        </p:pic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081C8687-F2D4-E52B-2B83-4C3185289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00827" y="418276"/>
              <a:ext cx="179418" cy="179418"/>
            </a:xfrm>
            <a:prstGeom prst="rect">
              <a:avLst/>
            </a:pr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360B698F-8D72-C0B0-CCEA-D8E95F2AE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98780" y="426132"/>
              <a:ext cx="166076" cy="166076"/>
            </a:xfrm>
            <a:prstGeom prst="rect">
              <a:avLst/>
            </a:prstGeom>
          </p:spPr>
        </p:pic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1E692B83-A1F8-51AC-9036-7B73A0C20A35}"/>
              </a:ext>
            </a:extLst>
          </p:cNvPr>
          <p:cNvSpPr txBox="1"/>
          <p:nvPr/>
        </p:nvSpPr>
        <p:spPr>
          <a:xfrm>
            <a:off x="8489904" y="1588176"/>
            <a:ext cx="2814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strike="sngStrike" dirty="0">
                <a:latin typeface="Arial Nova Light" panose="020B0304020202020204" pitchFamily="34" charset="0"/>
              </a:rPr>
              <a:t>What’s in your closet? </a:t>
            </a:r>
          </a:p>
          <a:p>
            <a:pPr algn="ctr"/>
            <a:endParaRPr lang="en-CA" sz="1400" dirty="0">
              <a:latin typeface="Arial Nova Light" panose="020B0304020202020204" pitchFamily="34" charset="0"/>
            </a:endParaRPr>
          </a:p>
          <a:p>
            <a:pPr algn="ctr"/>
            <a:r>
              <a:rPr lang="en-CA" sz="1400" dirty="0">
                <a:latin typeface="Arial Nova Light" panose="020B0304020202020204" pitchFamily="34" charset="0"/>
              </a:rPr>
              <a:t>What’s on your…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D1AC02-1668-24CA-ED39-81965EF9503C}"/>
              </a:ext>
            </a:extLst>
          </p:cNvPr>
          <p:cNvSpPr txBox="1"/>
          <p:nvPr/>
        </p:nvSpPr>
        <p:spPr>
          <a:xfrm>
            <a:off x="5311689" y="1425105"/>
            <a:ext cx="146743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Arial Nova Light" panose="020B0304020202020204" pitchFamily="34" charset="0"/>
              </a:rPr>
              <a:t>Sign Up</a:t>
            </a:r>
          </a:p>
          <a:p>
            <a:pPr algn="ctr"/>
            <a:r>
              <a:rPr lang="en-CA" sz="1100" dirty="0">
                <a:solidFill>
                  <a:srgbClr val="FF5757"/>
                </a:solidFill>
                <a:latin typeface="Arial Nova Light" panose="020B0304020202020204" pitchFamily="34" charset="0"/>
              </a:rPr>
              <a:t>(its free!)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547564-196B-2621-4FA9-830D8AF992B0}"/>
              </a:ext>
            </a:extLst>
          </p:cNvPr>
          <p:cNvCxnSpPr>
            <a:cxnSpLocks/>
          </p:cNvCxnSpPr>
          <p:nvPr/>
        </p:nvCxnSpPr>
        <p:spPr>
          <a:xfrm flipV="1">
            <a:off x="1449924" y="4839576"/>
            <a:ext cx="365840" cy="53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283EE76-9071-A9BE-E6D2-A9873D0CC629}"/>
              </a:ext>
            </a:extLst>
          </p:cNvPr>
          <p:cNvSpPr txBox="1"/>
          <p:nvPr/>
        </p:nvSpPr>
        <p:spPr>
          <a:xfrm>
            <a:off x="1051387" y="5372979"/>
            <a:ext cx="2043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Arial Nova Light" panose="020B0304020202020204" pitchFamily="34" charset="0"/>
              </a:rPr>
              <a:t>Modal to display the form</a:t>
            </a:r>
            <a:endParaRPr lang="en-CA" dirty="0">
              <a:latin typeface="Arial Nova Light" panose="020B0304020202020204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2E5BA36-5BC4-2710-AFE6-090F4D369067}"/>
              </a:ext>
            </a:extLst>
          </p:cNvPr>
          <p:cNvCxnSpPr/>
          <p:nvPr/>
        </p:nvCxnSpPr>
        <p:spPr>
          <a:xfrm>
            <a:off x="4641406" y="697159"/>
            <a:ext cx="2808000" cy="0"/>
          </a:xfrm>
          <a:prstGeom prst="line">
            <a:avLst/>
          </a:prstGeom>
          <a:ln w="19050">
            <a:solidFill>
              <a:srgbClr val="FF575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6" name="Picture 25" descr="Icon&#10;&#10;Description automatically generated with medium confidence">
            <a:extLst>
              <a:ext uri="{FF2B5EF4-FFF2-40B4-BE49-F238E27FC236}">
                <a16:creationId xmlns:a16="http://schemas.microsoft.com/office/drawing/2014/main" id="{6C04B82B-AAEA-312A-7D65-ADC0C6790C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981" y="656239"/>
            <a:ext cx="856776" cy="376891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9436E81-8BC0-E089-94F1-E8D362EBEC8B}"/>
              </a:ext>
            </a:extLst>
          </p:cNvPr>
          <p:cNvCxnSpPr/>
          <p:nvPr/>
        </p:nvCxnSpPr>
        <p:spPr>
          <a:xfrm>
            <a:off x="4597862" y="1179759"/>
            <a:ext cx="2808000" cy="0"/>
          </a:xfrm>
          <a:prstGeom prst="line">
            <a:avLst/>
          </a:prstGeom>
          <a:ln w="3175">
            <a:solidFill>
              <a:srgbClr val="FF5757">
                <a:alpha val="96078"/>
              </a:srgb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4D6ED885-17DF-D683-7B4A-F88A1C08F4D8}"/>
              </a:ext>
            </a:extLst>
          </p:cNvPr>
          <p:cNvSpPr/>
          <p:nvPr/>
        </p:nvSpPr>
        <p:spPr>
          <a:xfrm>
            <a:off x="4751101" y="2212889"/>
            <a:ext cx="2601318" cy="3160090"/>
          </a:xfrm>
          <a:prstGeom prst="roundRect">
            <a:avLst>
              <a:gd name="adj" fmla="val 6414"/>
            </a:avLst>
          </a:prstGeom>
          <a:solidFill>
            <a:schemeClr val="bg1"/>
          </a:solidFill>
          <a:ln w="28575">
            <a:solidFill>
              <a:srgbClr val="FF5757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>
              <a:solidFill>
                <a:schemeClr val="tx1"/>
              </a:solidFill>
              <a:latin typeface="Arial Nova Light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EFB60D-4B74-BC0D-3378-486DBA073FFA}"/>
              </a:ext>
            </a:extLst>
          </p:cNvPr>
          <p:cNvSpPr txBox="1"/>
          <p:nvPr/>
        </p:nvSpPr>
        <p:spPr>
          <a:xfrm>
            <a:off x="6665646" y="771141"/>
            <a:ext cx="856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solidFill>
                  <a:srgbClr val="FF5757"/>
                </a:solidFill>
                <a:latin typeface="Arial Nova Light" panose="020B0304020202020204" pitchFamily="34" charset="0"/>
              </a:rPr>
              <a:t>Done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4792B3-B16B-2B54-8E2F-5B03BE1C0A21}"/>
              </a:ext>
            </a:extLst>
          </p:cNvPr>
          <p:cNvSpPr txBox="1"/>
          <p:nvPr/>
        </p:nvSpPr>
        <p:spPr>
          <a:xfrm>
            <a:off x="4634339" y="771141"/>
            <a:ext cx="755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solidFill>
                  <a:srgbClr val="FF5757"/>
                </a:solidFill>
                <a:latin typeface="Arial Nova Light" panose="020B0304020202020204" pitchFamily="34" charset="0"/>
              </a:rPr>
              <a:t>Later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E6A685F-668A-B34E-5DE9-7649630FF706}"/>
              </a:ext>
            </a:extLst>
          </p:cNvPr>
          <p:cNvSpPr/>
          <p:nvPr/>
        </p:nvSpPr>
        <p:spPr>
          <a:xfrm>
            <a:off x="4896480" y="3375355"/>
            <a:ext cx="2285993" cy="261609"/>
          </a:xfrm>
          <a:prstGeom prst="round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6488A7-F690-85DC-9D31-8F2D1F6A567E}"/>
              </a:ext>
            </a:extLst>
          </p:cNvPr>
          <p:cNvSpPr txBox="1"/>
          <p:nvPr/>
        </p:nvSpPr>
        <p:spPr>
          <a:xfrm>
            <a:off x="4891421" y="3349798"/>
            <a:ext cx="11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rgbClr val="FF5757"/>
                </a:solidFill>
                <a:latin typeface="Arial Nova Light" panose="020B0304020202020204" pitchFamily="34" charset="0"/>
              </a:rPr>
              <a:t>Email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9F45130-E2D0-E8B6-91A7-6AE3B21C881E}"/>
              </a:ext>
            </a:extLst>
          </p:cNvPr>
          <p:cNvSpPr/>
          <p:nvPr/>
        </p:nvSpPr>
        <p:spPr>
          <a:xfrm>
            <a:off x="4896480" y="3807366"/>
            <a:ext cx="2285993" cy="261609"/>
          </a:xfrm>
          <a:prstGeom prst="round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32EC97-7E72-A1F6-B089-575A090A65C8}"/>
              </a:ext>
            </a:extLst>
          </p:cNvPr>
          <p:cNvSpPr txBox="1"/>
          <p:nvPr/>
        </p:nvSpPr>
        <p:spPr>
          <a:xfrm>
            <a:off x="4891421" y="3781809"/>
            <a:ext cx="11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rgbClr val="FF5757"/>
                </a:solidFill>
                <a:latin typeface="Arial Nova Light" panose="020B0304020202020204" pitchFamily="34" charset="0"/>
              </a:rPr>
              <a:t>Password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50F68CB-6C4D-D83D-F585-098B07A3BAD4}"/>
              </a:ext>
            </a:extLst>
          </p:cNvPr>
          <p:cNvSpPr/>
          <p:nvPr/>
        </p:nvSpPr>
        <p:spPr>
          <a:xfrm>
            <a:off x="4896480" y="4222058"/>
            <a:ext cx="2285993" cy="261609"/>
          </a:xfrm>
          <a:prstGeom prst="round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219F27-24DD-2DB6-6314-7B8019111746}"/>
              </a:ext>
            </a:extLst>
          </p:cNvPr>
          <p:cNvSpPr txBox="1"/>
          <p:nvPr/>
        </p:nvSpPr>
        <p:spPr>
          <a:xfrm>
            <a:off x="4891421" y="4196501"/>
            <a:ext cx="1599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rgbClr val="FF5757"/>
                </a:solidFill>
                <a:latin typeface="Arial Nova Light" panose="020B0304020202020204" pitchFamily="34" charset="0"/>
              </a:rPr>
              <a:t>Confirm Password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AB9B439-ABE8-6593-5538-F0C1CDE33A6A}"/>
              </a:ext>
            </a:extLst>
          </p:cNvPr>
          <p:cNvSpPr/>
          <p:nvPr/>
        </p:nvSpPr>
        <p:spPr>
          <a:xfrm>
            <a:off x="4906197" y="2474106"/>
            <a:ext cx="2285993" cy="261609"/>
          </a:xfrm>
          <a:prstGeom prst="round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AF803B-1431-69D3-D356-6DC812EFF9DD}"/>
              </a:ext>
            </a:extLst>
          </p:cNvPr>
          <p:cNvSpPr txBox="1"/>
          <p:nvPr/>
        </p:nvSpPr>
        <p:spPr>
          <a:xfrm>
            <a:off x="4901138" y="2448549"/>
            <a:ext cx="11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rgbClr val="FF5757"/>
                </a:solidFill>
                <a:latin typeface="Arial Nova Light" panose="020B0304020202020204" pitchFamily="34" charset="0"/>
              </a:rPr>
              <a:t>First Name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6CDAD00-5A26-1712-EE9F-C9D4A7DD11D3}"/>
              </a:ext>
            </a:extLst>
          </p:cNvPr>
          <p:cNvSpPr/>
          <p:nvPr/>
        </p:nvSpPr>
        <p:spPr>
          <a:xfrm>
            <a:off x="4897234" y="2935651"/>
            <a:ext cx="2285993" cy="261609"/>
          </a:xfrm>
          <a:prstGeom prst="round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369FDC-2D46-AB28-2252-E7EF7FD5EBC1}"/>
              </a:ext>
            </a:extLst>
          </p:cNvPr>
          <p:cNvSpPr txBox="1"/>
          <p:nvPr/>
        </p:nvSpPr>
        <p:spPr>
          <a:xfrm>
            <a:off x="4892175" y="2910094"/>
            <a:ext cx="11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rgbClr val="FF5757"/>
                </a:solidFill>
                <a:latin typeface="Arial Nova Light" panose="020B0304020202020204" pitchFamily="34" charset="0"/>
              </a:rPr>
              <a:t>Last Name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8D86FA8-F950-8DA2-4127-413B9CC24DAE}"/>
              </a:ext>
            </a:extLst>
          </p:cNvPr>
          <p:cNvSpPr txBox="1"/>
          <p:nvPr/>
        </p:nvSpPr>
        <p:spPr>
          <a:xfrm>
            <a:off x="4751101" y="5597199"/>
            <a:ext cx="25886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200" dirty="0">
                <a:latin typeface="Arial Nova Light" panose="020B0304020202020204" pitchFamily="34" charset="0"/>
              </a:rPr>
              <a:t>Already have an account? </a:t>
            </a:r>
            <a:r>
              <a:rPr lang="en-CA" sz="1200" dirty="0">
                <a:solidFill>
                  <a:srgbClr val="FF5757"/>
                </a:solidFill>
                <a:latin typeface="Arial Nova Light" panose="020B0304020202020204" pitchFamily="34" charset="0"/>
              </a:rPr>
              <a:t>Log In!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CB54E49-8BAE-570F-C344-4B839624F0DE}"/>
              </a:ext>
            </a:extLst>
          </p:cNvPr>
          <p:cNvSpPr/>
          <p:nvPr/>
        </p:nvSpPr>
        <p:spPr>
          <a:xfrm>
            <a:off x="5466244" y="4780878"/>
            <a:ext cx="1081060" cy="35477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5757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tx1"/>
                </a:solidFill>
                <a:latin typeface="Arial Nova Light" panose="020B0604020202020204" pitchFamily="34" charset="0"/>
              </a:rPr>
              <a:t>Let’s Go!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A8ACB09-E113-BA61-BBD1-2EAB3AF4DF70}"/>
              </a:ext>
            </a:extLst>
          </p:cNvPr>
          <p:cNvSpPr txBox="1"/>
          <p:nvPr/>
        </p:nvSpPr>
        <p:spPr>
          <a:xfrm>
            <a:off x="9152723" y="3494473"/>
            <a:ext cx="1467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Arial Nova Light" panose="020B0304020202020204" pitchFamily="34" charset="0"/>
              </a:rPr>
              <a:t>Log In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5C12BDB-EB57-D957-08EE-D17C744D8B19}"/>
              </a:ext>
            </a:extLst>
          </p:cNvPr>
          <p:cNvSpPr/>
          <p:nvPr/>
        </p:nvSpPr>
        <p:spPr>
          <a:xfrm>
            <a:off x="8587903" y="3989677"/>
            <a:ext cx="2601318" cy="1614578"/>
          </a:xfrm>
          <a:prstGeom prst="roundRect">
            <a:avLst>
              <a:gd name="adj" fmla="val 6414"/>
            </a:avLst>
          </a:prstGeom>
          <a:solidFill>
            <a:schemeClr val="bg1"/>
          </a:solidFill>
          <a:ln w="28575">
            <a:solidFill>
              <a:srgbClr val="FF5757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>
              <a:solidFill>
                <a:schemeClr val="tx1"/>
              </a:solidFill>
              <a:latin typeface="Arial Nova Light" panose="020B0604020202020204" pitchFamily="34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39E7CF8-51A2-596D-FB0C-2C6F3BDF0685}"/>
              </a:ext>
            </a:extLst>
          </p:cNvPr>
          <p:cNvSpPr/>
          <p:nvPr/>
        </p:nvSpPr>
        <p:spPr>
          <a:xfrm>
            <a:off x="8733282" y="4592861"/>
            <a:ext cx="2285993" cy="261609"/>
          </a:xfrm>
          <a:prstGeom prst="round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60ADF69-BB85-D9F4-E80B-97E78B0C60A8}"/>
              </a:ext>
            </a:extLst>
          </p:cNvPr>
          <p:cNvSpPr/>
          <p:nvPr/>
        </p:nvSpPr>
        <p:spPr>
          <a:xfrm>
            <a:off x="8733281" y="4234091"/>
            <a:ext cx="2285993" cy="261609"/>
          </a:xfrm>
          <a:prstGeom prst="round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43FCD92-DA10-D3FE-E47B-7CA69BD697A5}"/>
              </a:ext>
            </a:extLst>
          </p:cNvPr>
          <p:cNvSpPr txBox="1"/>
          <p:nvPr/>
        </p:nvSpPr>
        <p:spPr>
          <a:xfrm>
            <a:off x="8733281" y="4203666"/>
            <a:ext cx="11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rgbClr val="FF5757"/>
                </a:solidFill>
                <a:latin typeface="Arial Nova Light" panose="020B0304020202020204" pitchFamily="34" charset="0"/>
              </a:rPr>
              <a:t>Email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B36F2D-A586-5C8D-3D0E-7C9A9A4FBB6F}"/>
              </a:ext>
            </a:extLst>
          </p:cNvPr>
          <p:cNvSpPr txBox="1"/>
          <p:nvPr/>
        </p:nvSpPr>
        <p:spPr>
          <a:xfrm>
            <a:off x="8732289" y="4584167"/>
            <a:ext cx="11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rgbClr val="FF5757"/>
                </a:solidFill>
                <a:latin typeface="Arial Nova Light" panose="020B0304020202020204" pitchFamily="34" charset="0"/>
              </a:rPr>
              <a:t>Password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3DD919A-A585-B3B0-5491-650BC70EBB42}"/>
              </a:ext>
            </a:extLst>
          </p:cNvPr>
          <p:cNvSpPr/>
          <p:nvPr/>
        </p:nvSpPr>
        <p:spPr>
          <a:xfrm>
            <a:off x="9340839" y="5043911"/>
            <a:ext cx="1081060" cy="35477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5757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tx1"/>
                </a:solidFill>
                <a:latin typeface="Arial Nova Light" panose="020B0604020202020204" pitchFamily="34" charset="0"/>
              </a:rPr>
              <a:t>Let’s Go!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264200F-ADAC-CB86-F996-59363555A3C7}"/>
              </a:ext>
            </a:extLst>
          </p:cNvPr>
          <p:cNvSpPr txBox="1"/>
          <p:nvPr/>
        </p:nvSpPr>
        <p:spPr>
          <a:xfrm>
            <a:off x="8701833" y="5710915"/>
            <a:ext cx="25886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200" dirty="0">
                <a:latin typeface="Arial Nova Light" panose="020B0304020202020204" pitchFamily="34" charset="0"/>
              </a:rPr>
              <a:t>Don’t have an account? </a:t>
            </a:r>
            <a:r>
              <a:rPr lang="en-CA" sz="1200" dirty="0">
                <a:solidFill>
                  <a:srgbClr val="FF5757"/>
                </a:solidFill>
                <a:latin typeface="Arial Nova Light" panose="020B0304020202020204" pitchFamily="34" charset="0"/>
              </a:rPr>
              <a:t>Sign Up!</a:t>
            </a:r>
          </a:p>
        </p:txBody>
      </p:sp>
    </p:spTree>
    <p:extLst>
      <p:ext uri="{BB962C8B-B14F-4D97-AF65-F5344CB8AC3E}">
        <p14:creationId xmlns:p14="http://schemas.microsoft.com/office/powerpoint/2010/main" val="1830349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BA6D8BB5-35F9-B4AF-D69D-A78421E57E09}"/>
              </a:ext>
            </a:extLst>
          </p:cNvPr>
          <p:cNvGrpSpPr/>
          <p:nvPr/>
        </p:nvGrpSpPr>
        <p:grpSpPr>
          <a:xfrm>
            <a:off x="-55895" y="-38872"/>
            <a:ext cx="4498848" cy="6858000"/>
            <a:chOff x="4303776" y="0"/>
            <a:chExt cx="4498848" cy="6858000"/>
          </a:xfrm>
        </p:grpSpPr>
        <p:pic>
          <p:nvPicPr>
            <p:cNvPr id="13" name="Picture 12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77861013-32D1-C6A3-9ADD-3DC7D67CE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776" y="0"/>
              <a:ext cx="4498848" cy="68580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9476A11-B887-0DA0-88B2-05271A018A74}"/>
                </a:ext>
              </a:extLst>
            </p:cNvPr>
            <p:cNvCxnSpPr/>
            <p:nvPr/>
          </p:nvCxnSpPr>
          <p:spPr>
            <a:xfrm>
              <a:off x="5138237" y="697159"/>
              <a:ext cx="2808000" cy="0"/>
            </a:xfrm>
            <a:prstGeom prst="line">
              <a:avLst/>
            </a:prstGeom>
            <a:ln w="19050">
              <a:solidFill>
                <a:srgbClr val="FF5757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8" name="Picture 17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35C69F6E-19E5-0A20-EFDF-81BCABB1F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812" y="656239"/>
              <a:ext cx="856776" cy="376891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8AC89FB-FF51-502E-7E44-8B8B1618D65E}"/>
                </a:ext>
              </a:extLst>
            </p:cNvPr>
            <p:cNvCxnSpPr/>
            <p:nvPr/>
          </p:nvCxnSpPr>
          <p:spPr>
            <a:xfrm>
              <a:off x="5138237" y="11797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FEEBAEB-FB35-650E-5F4D-0701792F278C}"/>
                </a:ext>
              </a:extLst>
            </p:cNvPr>
            <p:cNvCxnSpPr/>
            <p:nvPr/>
          </p:nvCxnSpPr>
          <p:spPr>
            <a:xfrm>
              <a:off x="5149200" y="59676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776E451C-3F89-D08C-C703-AB65404DF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70108" y="5884577"/>
              <a:ext cx="558168" cy="558168"/>
            </a:xfrm>
            <a:prstGeom prst="rect">
              <a:avLst/>
            </a:prstGeom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382B5380-081B-05DA-211B-5D99CD8F9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15363" y="798627"/>
              <a:ext cx="291815" cy="291815"/>
            </a:xfrm>
            <a:prstGeom prst="rect">
              <a:avLst/>
            </a:prstGeom>
          </p:spPr>
        </p:pic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63B5145B-3E0B-17E8-81D8-33B08E517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7668833" y="781189"/>
              <a:ext cx="332028" cy="332028"/>
            </a:xfrm>
            <a:prstGeom prst="rect">
              <a:avLst/>
            </a:prstGeom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76D05670-5F28-F05E-591B-0527C2E29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310801" y="6015909"/>
              <a:ext cx="302832" cy="302832"/>
            </a:xfrm>
            <a:prstGeom prst="rect">
              <a:avLst/>
            </a:prstGeom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957AB303-F12F-C678-9124-9CBF09C80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60797" y="5991401"/>
              <a:ext cx="345723" cy="345723"/>
            </a:xfrm>
            <a:prstGeom prst="rect">
              <a:avLst/>
            </a:prstGeom>
          </p:spPr>
        </p:pic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E3EA0AAB-6CC9-226A-9558-8CC60342E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0416" y="790872"/>
              <a:ext cx="303295" cy="303295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CE59A30-24BF-FCA5-3377-12CE61E447BA}"/>
                </a:ext>
              </a:extLst>
            </p:cNvPr>
            <p:cNvSpPr txBox="1"/>
            <p:nvPr/>
          </p:nvSpPr>
          <p:spPr>
            <a:xfrm>
              <a:off x="7243630" y="6263199"/>
              <a:ext cx="4562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Build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D3B98FE-175D-AA97-E0A4-EA6F9144BAFB}"/>
                </a:ext>
              </a:extLst>
            </p:cNvPr>
            <p:cNvSpPr txBox="1"/>
            <p:nvPr/>
          </p:nvSpPr>
          <p:spPr>
            <a:xfrm>
              <a:off x="5379359" y="6263199"/>
              <a:ext cx="5292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latin typeface="Arial Nova Light" panose="020B0304020202020204" pitchFamily="34" charset="0"/>
                </a:rPr>
                <a:t>Home</a:t>
              </a:r>
              <a:endParaRPr lang="en-CA" sz="1050" dirty="0">
                <a:latin typeface="Arial Nova Light" panose="020B030402020202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7E5E293-EBC3-9AF7-2F83-EC9695271AC2}"/>
                </a:ext>
              </a:extLst>
            </p:cNvPr>
            <p:cNvSpPr txBox="1"/>
            <p:nvPr/>
          </p:nvSpPr>
          <p:spPr>
            <a:xfrm>
              <a:off x="6200818" y="6263199"/>
              <a:ext cx="7148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My Rack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970DBBF-FA3E-4F3F-2EBB-FBD62452AF0F}"/>
                </a:ext>
              </a:extLst>
            </p:cNvPr>
            <p:cNvCxnSpPr>
              <a:cxnSpLocks/>
            </p:cNvCxnSpPr>
            <p:nvPr/>
          </p:nvCxnSpPr>
          <p:spPr>
            <a:xfrm rot="-2400000" flipV="1">
              <a:off x="5106427" y="1230068"/>
              <a:ext cx="751270" cy="90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82547C3-010E-6513-C0D0-0C411F146716}"/>
                </a:ext>
              </a:extLst>
            </p:cNvPr>
            <p:cNvSpPr txBox="1"/>
            <p:nvPr/>
          </p:nvSpPr>
          <p:spPr>
            <a:xfrm>
              <a:off x="5155415" y="2237740"/>
              <a:ext cx="149785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latin typeface="Arial Nova Light" panose="020B0304020202020204" pitchFamily="34" charset="0"/>
                </a:rPr>
                <a:t>Quick Rack:</a:t>
              </a:r>
              <a:r>
                <a:rPr lang="en-CA" sz="1400" dirty="0">
                  <a:latin typeface="Arial Nova Light" panose="020B0304020202020204" pitchFamily="34" charset="0"/>
                </a:rPr>
                <a:t> Opens camera and adds image to “Add New Rack” Form</a:t>
              </a:r>
              <a:endParaRPr lang="en-CA" dirty="0">
                <a:latin typeface="Arial Nova Light" panose="020B0304020202020204" pitchFamily="34" charset="0"/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6EF4CF6-1419-DB31-4244-3EEF9F15BBDF}"/>
                </a:ext>
              </a:extLst>
            </p:cNvPr>
            <p:cNvCxnSpPr>
              <a:cxnSpLocks/>
            </p:cNvCxnSpPr>
            <p:nvPr/>
          </p:nvCxnSpPr>
          <p:spPr>
            <a:xfrm rot="18300000" flipV="1">
              <a:off x="7171024" y="1313549"/>
              <a:ext cx="751270" cy="504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BAAED05-9279-3C27-4B70-1931D0F400BF}"/>
                </a:ext>
              </a:extLst>
            </p:cNvPr>
            <p:cNvSpPr txBox="1"/>
            <p:nvPr/>
          </p:nvSpPr>
          <p:spPr>
            <a:xfrm>
              <a:off x="6373548" y="2044891"/>
              <a:ext cx="13950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400" b="1" dirty="0">
                  <a:latin typeface="Arial Nova Light" panose="020B0304020202020204" pitchFamily="34" charset="0"/>
                </a:rPr>
                <a:t>User Profile</a:t>
              </a:r>
              <a:endParaRPr lang="en-CA" dirty="0">
                <a:latin typeface="Arial Nova Light" panose="020B0304020202020204" pitchFamily="34" charset="0"/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6649CEA-4C5A-1133-1AC0-50654B62BDE3}"/>
                </a:ext>
              </a:extLst>
            </p:cNvPr>
            <p:cNvCxnSpPr>
              <a:cxnSpLocks/>
            </p:cNvCxnSpPr>
            <p:nvPr/>
          </p:nvCxnSpPr>
          <p:spPr>
            <a:xfrm rot="20040000" flipV="1">
              <a:off x="7458253" y="1331097"/>
              <a:ext cx="751270" cy="1512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4013492-5992-2B34-5B70-5E3E11120D50}"/>
                </a:ext>
              </a:extLst>
            </p:cNvPr>
            <p:cNvSpPr txBox="1"/>
            <p:nvPr/>
          </p:nvSpPr>
          <p:spPr>
            <a:xfrm>
              <a:off x="6602925" y="2920151"/>
              <a:ext cx="13950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400" b="1" dirty="0">
                  <a:latin typeface="Arial Nova Light" panose="020B0304020202020204" pitchFamily="34" charset="0"/>
                </a:rPr>
                <a:t>App Settings</a:t>
              </a:r>
              <a:endParaRPr lang="en-CA" dirty="0">
                <a:latin typeface="Arial Nova Light" panose="020B0304020202020204" pitchFamily="34" charset="0"/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6221F3C-9850-5A69-52CB-DFCF18618998}"/>
                </a:ext>
              </a:extLst>
            </p:cNvPr>
            <p:cNvCxnSpPr>
              <a:cxnSpLocks/>
            </p:cNvCxnSpPr>
            <p:nvPr/>
          </p:nvCxnSpPr>
          <p:spPr>
            <a:xfrm rot="1560000">
              <a:off x="7086582" y="4327340"/>
              <a:ext cx="751270" cy="1512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8DE4B8F-A073-7DCA-F1FF-753A58237479}"/>
                </a:ext>
              </a:extLst>
            </p:cNvPr>
            <p:cNvSpPr txBox="1"/>
            <p:nvPr/>
          </p:nvSpPr>
          <p:spPr>
            <a:xfrm>
              <a:off x="6573516" y="3926102"/>
              <a:ext cx="13950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1400" b="1" dirty="0">
                  <a:latin typeface="Arial Nova Light" panose="020B0304020202020204" pitchFamily="34" charset="0"/>
                </a:rPr>
                <a:t>Outfit Builder</a:t>
              </a:r>
              <a:endParaRPr lang="en-CA" dirty="0">
                <a:latin typeface="Arial Nova Light" panose="020B0304020202020204" pitchFamily="34" charset="0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9998EB5-8B61-22B0-A429-BBCC263BA896}"/>
                </a:ext>
              </a:extLst>
            </p:cNvPr>
            <p:cNvCxnSpPr>
              <a:cxnSpLocks/>
            </p:cNvCxnSpPr>
            <p:nvPr/>
          </p:nvCxnSpPr>
          <p:spPr>
            <a:xfrm rot="3360000">
              <a:off x="6197881" y="5275416"/>
              <a:ext cx="751270" cy="504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3CF4B42-65CE-6413-A3AE-25889B894459}"/>
                </a:ext>
              </a:extLst>
            </p:cNvPr>
            <p:cNvSpPr txBox="1"/>
            <p:nvPr/>
          </p:nvSpPr>
          <p:spPr>
            <a:xfrm>
              <a:off x="5913565" y="4575337"/>
              <a:ext cx="13950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b="1" dirty="0">
                  <a:latin typeface="Arial Nova Light" panose="020B0304020202020204" pitchFamily="34" charset="0"/>
                </a:rPr>
                <a:t>User’s Closet Inventory</a:t>
              </a:r>
              <a:endParaRPr lang="en-CA" dirty="0">
                <a:latin typeface="Arial Nova Light" panose="020B0304020202020204" pitchFamily="34" charset="0"/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FD68CF27-D3F7-3FA5-8A1E-EB1FA478C111}"/>
                </a:ext>
              </a:extLst>
            </p:cNvPr>
            <p:cNvCxnSpPr>
              <a:cxnSpLocks/>
            </p:cNvCxnSpPr>
            <p:nvPr/>
          </p:nvCxnSpPr>
          <p:spPr>
            <a:xfrm rot="2400000">
              <a:off x="5225296" y="4861262"/>
              <a:ext cx="751270" cy="900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B964214-9B24-5113-3A8A-53F0E7115AD2}"/>
                </a:ext>
              </a:extLst>
            </p:cNvPr>
            <p:cNvSpPr txBox="1"/>
            <p:nvPr/>
          </p:nvSpPr>
          <p:spPr>
            <a:xfrm>
              <a:off x="5154167" y="3463123"/>
              <a:ext cx="1395025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b="1" dirty="0">
                  <a:latin typeface="Arial Nova Light" panose="020B0304020202020204" pitchFamily="34" charset="0"/>
                </a:rPr>
                <a:t>Home:</a:t>
              </a:r>
              <a:r>
                <a:rPr lang="en-CA" sz="1400" dirty="0">
                  <a:latin typeface="Arial Nova Light" panose="020B0304020202020204" pitchFamily="34" charset="0"/>
                </a:rPr>
                <a:t> </a:t>
              </a:r>
            </a:p>
            <a:p>
              <a:r>
                <a:rPr lang="en-CA" sz="1400" dirty="0">
                  <a:latin typeface="Arial Nova Light" panose="020B0304020202020204" pitchFamily="34" charset="0"/>
                </a:rPr>
                <a:t>Planet icon instead of house for fresh modern vibe</a:t>
              </a:r>
              <a:endParaRPr lang="en-CA" dirty="0">
                <a:latin typeface="Arial Nova Light" panose="020B030402020202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F519AD5-079E-091C-C7D8-C91E6B88CC34}"/>
              </a:ext>
            </a:extLst>
          </p:cNvPr>
          <p:cNvGrpSpPr/>
          <p:nvPr/>
        </p:nvGrpSpPr>
        <p:grpSpPr>
          <a:xfrm>
            <a:off x="874659" y="341213"/>
            <a:ext cx="2615814" cy="246221"/>
            <a:chOff x="2264431" y="393148"/>
            <a:chExt cx="2615814" cy="24622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D7ED409-CE72-D17B-536B-E60CA9B3FE99}"/>
                </a:ext>
              </a:extLst>
            </p:cNvPr>
            <p:cNvSpPr txBox="1"/>
            <p:nvPr/>
          </p:nvSpPr>
          <p:spPr>
            <a:xfrm>
              <a:off x="2264431" y="393148"/>
              <a:ext cx="53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latin typeface="Arial Nova Light" panose="020B0304020202020204" pitchFamily="34" charset="0"/>
                </a:rPr>
                <a:t>8:42</a:t>
              </a: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2C54F37D-8CF5-7E8F-14AA-BFBD7E8F1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329280" y="431921"/>
              <a:ext cx="137896" cy="137896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8B6818C4-36C6-FBC9-FEB0-567B47EA7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700827" y="418276"/>
              <a:ext cx="179418" cy="179418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09E08B4C-0CBE-7506-E374-0053328DE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498780" y="426132"/>
              <a:ext cx="166076" cy="166076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CA1F72A-F0AE-AA4D-6A4F-95B044FE53C7}"/>
              </a:ext>
            </a:extLst>
          </p:cNvPr>
          <p:cNvGrpSpPr/>
          <p:nvPr/>
        </p:nvGrpSpPr>
        <p:grpSpPr>
          <a:xfrm>
            <a:off x="3763401" y="0"/>
            <a:ext cx="4498848" cy="6858000"/>
            <a:chOff x="4303776" y="0"/>
            <a:chExt cx="4498848" cy="6858000"/>
          </a:xfrm>
        </p:grpSpPr>
        <p:pic>
          <p:nvPicPr>
            <p:cNvPr id="68" name="Picture 6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CDFCAB5C-153E-0A9D-4AAA-82FE396D1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776" y="0"/>
              <a:ext cx="4498848" cy="6858000"/>
            </a:xfrm>
            <a:prstGeom prst="rect">
              <a:avLst/>
            </a:prstGeom>
          </p:spPr>
        </p:pic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5262EDF-8FFF-C5C7-DE1A-8E927F4115FC}"/>
                </a:ext>
              </a:extLst>
            </p:cNvPr>
            <p:cNvCxnSpPr/>
            <p:nvPr/>
          </p:nvCxnSpPr>
          <p:spPr>
            <a:xfrm>
              <a:off x="5138237" y="697159"/>
              <a:ext cx="2808000" cy="0"/>
            </a:xfrm>
            <a:prstGeom prst="line">
              <a:avLst/>
            </a:prstGeom>
            <a:ln w="19050">
              <a:solidFill>
                <a:srgbClr val="FF5757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70" name="Picture 69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A3508A68-8754-DA70-02AE-9CAF2BC32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812" y="656239"/>
              <a:ext cx="856776" cy="376891"/>
            </a:xfrm>
            <a:prstGeom prst="rect">
              <a:avLst/>
            </a:prstGeom>
          </p:spPr>
        </p:pic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BC46899-1652-EA93-9383-6EA35D4BB532}"/>
                </a:ext>
              </a:extLst>
            </p:cNvPr>
            <p:cNvCxnSpPr/>
            <p:nvPr/>
          </p:nvCxnSpPr>
          <p:spPr>
            <a:xfrm>
              <a:off x="5138237" y="11797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6812115-D78B-6811-1F54-D82EE6729546}"/>
                </a:ext>
              </a:extLst>
            </p:cNvPr>
            <p:cNvCxnSpPr/>
            <p:nvPr/>
          </p:nvCxnSpPr>
          <p:spPr>
            <a:xfrm>
              <a:off x="5149200" y="59676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64431ECD-C8D8-A46B-B5EC-B5B04D70F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70108" y="5884577"/>
              <a:ext cx="558168" cy="558168"/>
            </a:xfrm>
            <a:prstGeom prst="rect">
              <a:avLst/>
            </a:prstGeom>
          </p:spPr>
        </p:pic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854C9114-81F1-A197-2753-86F276CBC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15363" y="798627"/>
              <a:ext cx="291815" cy="291815"/>
            </a:xfrm>
            <a:prstGeom prst="rect">
              <a:avLst/>
            </a:prstGeom>
          </p:spPr>
        </p:pic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id="{BB21494B-0796-DF0A-0C71-69760F25C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7668833" y="781189"/>
              <a:ext cx="332028" cy="332028"/>
            </a:xfrm>
            <a:prstGeom prst="rect">
              <a:avLst/>
            </a:prstGeom>
          </p:spPr>
        </p:pic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0E46742D-BA54-B70E-34BE-275146A06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310801" y="6015909"/>
              <a:ext cx="302832" cy="302832"/>
            </a:xfrm>
            <a:prstGeom prst="rect">
              <a:avLst/>
            </a:prstGeom>
          </p:spPr>
        </p:pic>
        <p:pic>
          <p:nvPicPr>
            <p:cNvPr id="77" name="Graphic 76">
              <a:extLst>
                <a:ext uri="{FF2B5EF4-FFF2-40B4-BE49-F238E27FC236}">
                  <a16:creationId xmlns:a16="http://schemas.microsoft.com/office/drawing/2014/main" id="{DCC4D6D5-2A6A-3228-49FC-5907FC1ED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60797" y="5991401"/>
              <a:ext cx="345723" cy="345723"/>
            </a:xfrm>
            <a:prstGeom prst="rect">
              <a:avLst/>
            </a:prstGeom>
          </p:spPr>
        </p:pic>
        <p:pic>
          <p:nvPicPr>
            <p:cNvPr id="78" name="Graphic 77">
              <a:extLst>
                <a:ext uri="{FF2B5EF4-FFF2-40B4-BE49-F238E27FC236}">
                  <a16:creationId xmlns:a16="http://schemas.microsoft.com/office/drawing/2014/main" id="{AAC14379-30FB-3C6E-8F01-CAA5C6404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0416" y="790872"/>
              <a:ext cx="303295" cy="303295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699329B-D537-FB22-650D-35B6B90C0F9A}"/>
                </a:ext>
              </a:extLst>
            </p:cNvPr>
            <p:cNvSpPr txBox="1"/>
            <p:nvPr/>
          </p:nvSpPr>
          <p:spPr>
            <a:xfrm>
              <a:off x="7243630" y="6263199"/>
              <a:ext cx="4562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Build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AC71215-1759-76AE-0F90-661573E7F06A}"/>
                </a:ext>
              </a:extLst>
            </p:cNvPr>
            <p:cNvSpPr txBox="1"/>
            <p:nvPr/>
          </p:nvSpPr>
          <p:spPr>
            <a:xfrm>
              <a:off x="5379359" y="6263199"/>
              <a:ext cx="5292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latin typeface="Arial Nova Light" panose="020B0304020202020204" pitchFamily="34" charset="0"/>
                </a:rPr>
                <a:t>Home</a:t>
              </a:r>
              <a:endParaRPr lang="en-CA" sz="1050" dirty="0">
                <a:latin typeface="Arial Nova Light" panose="020B0304020202020204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FE78A0B-DE5A-9D91-7FA4-99722CEE5D30}"/>
                </a:ext>
              </a:extLst>
            </p:cNvPr>
            <p:cNvSpPr txBox="1"/>
            <p:nvPr/>
          </p:nvSpPr>
          <p:spPr>
            <a:xfrm>
              <a:off x="6200818" y="6263199"/>
              <a:ext cx="7148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My Rack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E3A6166-5E74-522F-C50A-188F4056F34E}"/>
                </a:ext>
              </a:extLst>
            </p:cNvPr>
            <p:cNvSpPr txBox="1"/>
            <p:nvPr/>
          </p:nvSpPr>
          <p:spPr>
            <a:xfrm>
              <a:off x="5155415" y="2237740"/>
              <a:ext cx="1497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CA" dirty="0">
                <a:latin typeface="Arial Nova Light" panose="020B0304020202020204" pitchFamily="34" charset="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AC5148B-C0C0-D2D7-D128-011BFCEBF87F}"/>
              </a:ext>
            </a:extLst>
          </p:cNvPr>
          <p:cNvGrpSpPr/>
          <p:nvPr/>
        </p:nvGrpSpPr>
        <p:grpSpPr>
          <a:xfrm>
            <a:off x="4909706" y="4332165"/>
            <a:ext cx="942984" cy="1188393"/>
            <a:chOff x="1060828" y="4627710"/>
            <a:chExt cx="942984" cy="118839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28C916BF-9495-7E6E-8B0C-1E4A338C6E47}"/>
                </a:ext>
              </a:extLst>
            </p:cNvPr>
            <p:cNvSpPr/>
            <p:nvPr/>
          </p:nvSpPr>
          <p:spPr>
            <a:xfrm>
              <a:off x="1060828" y="4627710"/>
              <a:ext cx="942984" cy="118839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 dirty="0">
                <a:solidFill>
                  <a:schemeClr val="tx1"/>
                </a:solidFill>
                <a:latin typeface="Arial Nova Light" panose="020B0604020202020204" pitchFamily="34" charset="0"/>
              </a:endParaRP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42ABEB6E-5F33-9E6A-1539-239E33813049}"/>
                </a:ext>
              </a:extLst>
            </p:cNvPr>
            <p:cNvGrpSpPr/>
            <p:nvPr/>
          </p:nvGrpSpPr>
          <p:grpSpPr>
            <a:xfrm>
              <a:off x="1093345" y="4750351"/>
              <a:ext cx="900286" cy="1024588"/>
              <a:chOff x="1168367" y="2167593"/>
              <a:chExt cx="900286" cy="1024588"/>
            </a:xfrm>
          </p:grpSpPr>
          <p:pic>
            <p:nvPicPr>
              <p:cNvPr id="86" name="Graphic 85">
                <a:extLst>
                  <a:ext uri="{FF2B5EF4-FFF2-40B4-BE49-F238E27FC236}">
                    <a16:creationId xmlns:a16="http://schemas.microsoft.com/office/drawing/2014/main" id="{10F887C6-DEB6-8914-D352-97941CD3B6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1315145" y="2167593"/>
                <a:ext cx="579419" cy="579419"/>
              </a:xfrm>
              <a:prstGeom prst="rect">
                <a:avLst/>
              </a:prstGeom>
            </p:spPr>
          </p:pic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C430FA4-6E8D-E214-1211-A2D49A8016C5}"/>
                  </a:ext>
                </a:extLst>
              </p:cNvPr>
              <p:cNvSpPr txBox="1"/>
              <p:nvPr/>
            </p:nvSpPr>
            <p:spPr>
              <a:xfrm>
                <a:off x="1168367" y="2761294"/>
                <a:ext cx="900286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1100" b="1" dirty="0">
                    <a:latin typeface="Arial Nova Light" panose="020B0304020202020204" pitchFamily="34" charset="0"/>
                  </a:rPr>
                  <a:t>Rack</a:t>
                </a:r>
              </a:p>
              <a:p>
                <a:pPr algn="ctr"/>
                <a:r>
                  <a:rPr lang="en-CA" sz="1100" b="1" dirty="0">
                    <a:latin typeface="Arial Nova Light" panose="020B0304020202020204" pitchFamily="34" charset="0"/>
                  </a:rPr>
                  <a:t>Stats</a:t>
                </a:r>
                <a:endParaRPr lang="en-CA" sz="1400" b="1" dirty="0">
                  <a:latin typeface="Arial Nova Light" panose="020B0304020202020204" pitchFamily="34" charset="0"/>
                </a:endParaRPr>
              </a:p>
            </p:txBody>
          </p:sp>
        </p:grp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5CE2321-4EC0-E31F-1A61-0C7D75B9C24E}"/>
              </a:ext>
            </a:extLst>
          </p:cNvPr>
          <p:cNvGrpSpPr/>
          <p:nvPr/>
        </p:nvGrpSpPr>
        <p:grpSpPr>
          <a:xfrm>
            <a:off x="6141168" y="4332165"/>
            <a:ext cx="942984" cy="1188393"/>
            <a:chOff x="2292290" y="4627710"/>
            <a:chExt cx="942984" cy="1188393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B2C99436-1D99-9598-5FF3-2D7F79BF4444}"/>
                </a:ext>
              </a:extLst>
            </p:cNvPr>
            <p:cNvSpPr/>
            <p:nvPr/>
          </p:nvSpPr>
          <p:spPr>
            <a:xfrm>
              <a:off x="2292290" y="4627710"/>
              <a:ext cx="942984" cy="118839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 dirty="0">
                <a:solidFill>
                  <a:schemeClr val="tx1"/>
                </a:solidFill>
                <a:latin typeface="Arial Nova Light" panose="020B0604020202020204" pitchFamily="34" charset="0"/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8FDC9079-AE63-0E79-52B5-ED226D87CE06}"/>
                </a:ext>
              </a:extLst>
            </p:cNvPr>
            <p:cNvGrpSpPr/>
            <p:nvPr/>
          </p:nvGrpSpPr>
          <p:grpSpPr>
            <a:xfrm>
              <a:off x="2320044" y="4762549"/>
              <a:ext cx="900286" cy="996065"/>
              <a:chOff x="2365624" y="2241094"/>
              <a:chExt cx="900286" cy="996065"/>
            </a:xfrm>
          </p:grpSpPr>
          <p:pic>
            <p:nvPicPr>
              <p:cNvPr id="91" name="Graphic 90">
                <a:extLst>
                  <a:ext uri="{FF2B5EF4-FFF2-40B4-BE49-F238E27FC236}">
                    <a16:creationId xmlns:a16="http://schemas.microsoft.com/office/drawing/2014/main" id="{63820727-2DB4-C5F3-260F-4A792B9DE3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2529836" y="2241094"/>
                <a:ext cx="558168" cy="558168"/>
              </a:xfrm>
              <a:prstGeom prst="rect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C734172F-9904-090B-99E1-DDAE91A10FF5}"/>
                  </a:ext>
                </a:extLst>
              </p:cNvPr>
              <p:cNvSpPr txBox="1"/>
              <p:nvPr/>
            </p:nvSpPr>
            <p:spPr>
              <a:xfrm>
                <a:off x="2365624" y="2806272"/>
                <a:ext cx="900286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CA" sz="1100" b="1" dirty="0">
                    <a:latin typeface="Arial Nova Light" panose="020B0304020202020204" pitchFamily="34" charset="0"/>
                  </a:rPr>
                  <a:t>My Wish Rack</a:t>
                </a:r>
              </a:p>
            </p:txBody>
          </p:sp>
        </p:grp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0096C7E9-849C-D094-68E0-95A4BE845D43}"/>
              </a:ext>
            </a:extLst>
          </p:cNvPr>
          <p:cNvSpPr txBox="1"/>
          <p:nvPr/>
        </p:nvSpPr>
        <p:spPr>
          <a:xfrm>
            <a:off x="4671413" y="2814664"/>
            <a:ext cx="26929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Text Me One" pitchFamily="2" charset="0"/>
              </a:rPr>
              <a:t>Another day, another outfit!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5C67042-A013-613C-DE79-98858A45A45F}"/>
              </a:ext>
            </a:extLst>
          </p:cNvPr>
          <p:cNvSpPr txBox="1"/>
          <p:nvPr/>
        </p:nvSpPr>
        <p:spPr>
          <a:xfrm>
            <a:off x="4545956" y="1816989"/>
            <a:ext cx="29295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200" dirty="0">
                <a:solidFill>
                  <a:srgbClr val="FF5757"/>
                </a:solidFill>
                <a:latin typeface="Arial Nova Light" panose="020B0304020202020204" pitchFamily="34" charset="0"/>
              </a:rPr>
              <a:t>Good {{ </a:t>
            </a:r>
            <a:r>
              <a:rPr lang="en-CA" sz="2200" dirty="0" err="1">
                <a:solidFill>
                  <a:srgbClr val="FF5757"/>
                </a:solidFill>
                <a:latin typeface="Arial Nova Light" panose="020B0304020202020204" pitchFamily="34" charset="0"/>
              </a:rPr>
              <a:t>TimeOfDay</a:t>
            </a:r>
            <a:r>
              <a:rPr lang="en-CA" sz="2200" dirty="0">
                <a:solidFill>
                  <a:srgbClr val="FF5757"/>
                </a:solidFill>
                <a:latin typeface="Arial Nova Light" panose="020B0304020202020204" pitchFamily="34" charset="0"/>
              </a:rPr>
              <a:t> }}, </a:t>
            </a:r>
            <a:br>
              <a:rPr lang="en-CA" sz="2200" dirty="0">
                <a:solidFill>
                  <a:srgbClr val="FF5757"/>
                </a:solidFill>
                <a:latin typeface="Arial Nova Light" panose="020B0304020202020204" pitchFamily="34" charset="0"/>
              </a:rPr>
            </a:br>
            <a:r>
              <a:rPr lang="en-CA" sz="2200" dirty="0">
                <a:solidFill>
                  <a:srgbClr val="FF5757"/>
                </a:solidFill>
                <a:latin typeface="Arial Nova Light" panose="020B0304020202020204" pitchFamily="34" charset="0"/>
              </a:rPr>
              <a:t>{{ FirstName }}!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C5E670B-525B-F2F4-50C6-84B06047E596}"/>
              </a:ext>
            </a:extLst>
          </p:cNvPr>
          <p:cNvGrpSpPr/>
          <p:nvPr/>
        </p:nvGrpSpPr>
        <p:grpSpPr>
          <a:xfrm>
            <a:off x="4709980" y="374685"/>
            <a:ext cx="2615814" cy="246221"/>
            <a:chOff x="2264431" y="393148"/>
            <a:chExt cx="2615814" cy="246221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C0F8801-60CE-F6EC-048E-3B3D312CF548}"/>
                </a:ext>
              </a:extLst>
            </p:cNvPr>
            <p:cNvSpPr txBox="1"/>
            <p:nvPr/>
          </p:nvSpPr>
          <p:spPr>
            <a:xfrm>
              <a:off x="2264431" y="393148"/>
              <a:ext cx="53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latin typeface="Arial Nova Light" panose="020B0304020202020204" pitchFamily="34" charset="0"/>
                </a:rPr>
                <a:t>8:42</a:t>
              </a:r>
            </a:p>
          </p:txBody>
        </p:sp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id="{3297E07A-7A74-5D2E-8396-3FFDCCF78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329280" y="431921"/>
              <a:ext cx="137896" cy="137896"/>
            </a:xfrm>
            <a:prstGeom prst="rect">
              <a:avLst/>
            </a:prstGeom>
          </p:spPr>
        </p:pic>
        <p:pic>
          <p:nvPicPr>
            <p:cNvPr id="98" name="Graphic 97">
              <a:extLst>
                <a:ext uri="{FF2B5EF4-FFF2-40B4-BE49-F238E27FC236}">
                  <a16:creationId xmlns:a16="http://schemas.microsoft.com/office/drawing/2014/main" id="{66EBA953-D7B8-3F4B-229F-4C8C0A378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700827" y="418276"/>
              <a:ext cx="179418" cy="179418"/>
            </a:xfrm>
            <a:prstGeom prst="rect">
              <a:avLst/>
            </a:prstGeom>
          </p:spPr>
        </p:pic>
        <p:pic>
          <p:nvPicPr>
            <p:cNvPr id="99" name="Graphic 98">
              <a:extLst>
                <a:ext uri="{FF2B5EF4-FFF2-40B4-BE49-F238E27FC236}">
                  <a16:creationId xmlns:a16="http://schemas.microsoft.com/office/drawing/2014/main" id="{C9BDD0B1-6B40-47BA-05FA-3FEBC91F2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498780" y="426132"/>
              <a:ext cx="166076" cy="166076"/>
            </a:xfrm>
            <a:prstGeom prst="rect">
              <a:avLst/>
            </a:prstGeom>
          </p:spPr>
        </p:pic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EF432889-8D84-3E7D-1028-46BB0663F744}"/>
              </a:ext>
            </a:extLst>
          </p:cNvPr>
          <p:cNvSpPr txBox="1"/>
          <p:nvPr/>
        </p:nvSpPr>
        <p:spPr>
          <a:xfrm>
            <a:off x="6047783" y="3983994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solidFill>
                  <a:srgbClr val="FF5757"/>
                </a:solidFill>
                <a:latin typeface="Arial Nova Light" panose="020B0304020202020204" pitchFamily="34" charset="0"/>
              </a:rPr>
              <a:t>Coming Soon!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D186CF84-B886-2720-B665-0827A7285C61}"/>
              </a:ext>
            </a:extLst>
          </p:cNvPr>
          <p:cNvSpPr/>
          <p:nvPr/>
        </p:nvSpPr>
        <p:spPr>
          <a:xfrm>
            <a:off x="6026094" y="4234929"/>
            <a:ext cx="1164689" cy="1402886"/>
          </a:xfrm>
          <a:prstGeom prst="roundRect">
            <a:avLst/>
          </a:prstGeom>
          <a:solidFill>
            <a:srgbClr val="F0F0F0">
              <a:alpha val="75294"/>
            </a:srgbClr>
          </a:solidFill>
          <a:ln>
            <a:solidFill>
              <a:srgbClr val="FF5757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FF51F50-FC4C-D763-0224-8AA1CF8E7A6A}"/>
              </a:ext>
            </a:extLst>
          </p:cNvPr>
          <p:cNvGrpSpPr/>
          <p:nvPr/>
        </p:nvGrpSpPr>
        <p:grpSpPr>
          <a:xfrm>
            <a:off x="7595560" y="0"/>
            <a:ext cx="4498848" cy="6858000"/>
            <a:chOff x="4303776" y="0"/>
            <a:chExt cx="4498848" cy="6858000"/>
          </a:xfrm>
        </p:grpSpPr>
        <p:pic>
          <p:nvPicPr>
            <p:cNvPr id="103" name="Picture 102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BFD8743-F1E9-138A-46AA-9A2D93467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776" y="0"/>
              <a:ext cx="4498848" cy="6858000"/>
            </a:xfrm>
            <a:prstGeom prst="rect">
              <a:avLst/>
            </a:prstGeom>
          </p:spPr>
        </p:pic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079F48F-E7F1-B6A9-5095-30CCDB9A6A80}"/>
                </a:ext>
              </a:extLst>
            </p:cNvPr>
            <p:cNvCxnSpPr/>
            <p:nvPr/>
          </p:nvCxnSpPr>
          <p:spPr>
            <a:xfrm>
              <a:off x="5138237" y="697159"/>
              <a:ext cx="2808000" cy="0"/>
            </a:xfrm>
            <a:prstGeom prst="line">
              <a:avLst/>
            </a:prstGeom>
            <a:ln w="19050">
              <a:solidFill>
                <a:srgbClr val="FF5757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5" name="Picture 104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8101B265-5A7B-3B82-802B-4D4AAB28C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812" y="656239"/>
              <a:ext cx="856776" cy="376891"/>
            </a:xfrm>
            <a:prstGeom prst="rect">
              <a:avLst/>
            </a:prstGeom>
          </p:spPr>
        </p:pic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CD5D79F-2003-6AC0-92FD-3FF06D11181E}"/>
                </a:ext>
              </a:extLst>
            </p:cNvPr>
            <p:cNvCxnSpPr/>
            <p:nvPr/>
          </p:nvCxnSpPr>
          <p:spPr>
            <a:xfrm>
              <a:off x="5138237" y="11797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61FF344-B2B8-847D-3845-B847ACD95AD9}"/>
                </a:ext>
              </a:extLst>
            </p:cNvPr>
            <p:cNvCxnSpPr/>
            <p:nvPr/>
          </p:nvCxnSpPr>
          <p:spPr>
            <a:xfrm>
              <a:off x="5149200" y="59676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8" name="Graphic 107">
              <a:extLst>
                <a:ext uri="{FF2B5EF4-FFF2-40B4-BE49-F238E27FC236}">
                  <a16:creationId xmlns:a16="http://schemas.microsoft.com/office/drawing/2014/main" id="{C975A34C-8C2F-B38B-3345-FB9DFF62A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70108" y="5884577"/>
              <a:ext cx="558168" cy="558168"/>
            </a:xfrm>
            <a:prstGeom prst="rect">
              <a:avLst/>
            </a:prstGeom>
          </p:spPr>
        </p:pic>
        <p:pic>
          <p:nvPicPr>
            <p:cNvPr id="109" name="Graphic 108">
              <a:extLst>
                <a:ext uri="{FF2B5EF4-FFF2-40B4-BE49-F238E27FC236}">
                  <a16:creationId xmlns:a16="http://schemas.microsoft.com/office/drawing/2014/main" id="{02058297-0790-8334-CD15-1DC3ABF33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15363" y="798627"/>
              <a:ext cx="291815" cy="291815"/>
            </a:xfrm>
            <a:prstGeom prst="rect">
              <a:avLst/>
            </a:prstGeom>
          </p:spPr>
        </p:pic>
        <p:pic>
          <p:nvPicPr>
            <p:cNvPr id="110" name="Graphic 109">
              <a:extLst>
                <a:ext uri="{FF2B5EF4-FFF2-40B4-BE49-F238E27FC236}">
                  <a16:creationId xmlns:a16="http://schemas.microsoft.com/office/drawing/2014/main" id="{D84AB897-4649-D6B7-A6D0-D63E30388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7668833" y="781189"/>
              <a:ext cx="332028" cy="332028"/>
            </a:xfrm>
            <a:prstGeom prst="rect">
              <a:avLst/>
            </a:prstGeom>
          </p:spPr>
        </p:pic>
        <p:pic>
          <p:nvPicPr>
            <p:cNvPr id="111" name="Graphic 110">
              <a:extLst>
                <a:ext uri="{FF2B5EF4-FFF2-40B4-BE49-F238E27FC236}">
                  <a16:creationId xmlns:a16="http://schemas.microsoft.com/office/drawing/2014/main" id="{66480D22-5C10-5984-CDA7-6347E237B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310801" y="6015909"/>
              <a:ext cx="302832" cy="302832"/>
            </a:xfrm>
            <a:prstGeom prst="rect">
              <a:avLst/>
            </a:prstGeom>
          </p:spPr>
        </p:pic>
        <p:pic>
          <p:nvPicPr>
            <p:cNvPr id="112" name="Graphic 111">
              <a:extLst>
                <a:ext uri="{FF2B5EF4-FFF2-40B4-BE49-F238E27FC236}">
                  <a16:creationId xmlns:a16="http://schemas.microsoft.com/office/drawing/2014/main" id="{25564FFE-C38E-6061-8797-1D8BFF99A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60797" y="5991401"/>
              <a:ext cx="345723" cy="345723"/>
            </a:xfrm>
            <a:prstGeom prst="rect">
              <a:avLst/>
            </a:prstGeom>
          </p:spPr>
        </p:pic>
        <p:pic>
          <p:nvPicPr>
            <p:cNvPr id="113" name="Graphic 112">
              <a:extLst>
                <a:ext uri="{FF2B5EF4-FFF2-40B4-BE49-F238E27FC236}">
                  <a16:creationId xmlns:a16="http://schemas.microsoft.com/office/drawing/2014/main" id="{AF6B6D33-4EB4-4322-E9C6-EB29FBCF4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0416" y="790872"/>
              <a:ext cx="303295" cy="303295"/>
            </a:xfrm>
            <a:prstGeom prst="rect">
              <a:avLst/>
            </a:prstGeom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C0CC4671-95DA-BEA6-4CD5-0AE84A2DA156}"/>
                </a:ext>
              </a:extLst>
            </p:cNvPr>
            <p:cNvSpPr txBox="1"/>
            <p:nvPr/>
          </p:nvSpPr>
          <p:spPr>
            <a:xfrm>
              <a:off x="7243630" y="6263199"/>
              <a:ext cx="4562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Build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DFE2AE4-8332-1357-FD01-F9DA702650DB}"/>
                </a:ext>
              </a:extLst>
            </p:cNvPr>
            <p:cNvSpPr txBox="1"/>
            <p:nvPr/>
          </p:nvSpPr>
          <p:spPr>
            <a:xfrm>
              <a:off x="5379359" y="6263199"/>
              <a:ext cx="5292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latin typeface="Arial Nova Light" panose="020B0304020202020204" pitchFamily="34" charset="0"/>
                </a:rPr>
                <a:t>Home</a:t>
              </a:r>
              <a:endParaRPr lang="en-CA" sz="1050" dirty="0">
                <a:latin typeface="Arial Nova Light" panose="020B0304020202020204" pitchFamily="34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3F8BC6FF-2D13-D0A3-8F54-6B7E8355319A}"/>
                </a:ext>
              </a:extLst>
            </p:cNvPr>
            <p:cNvSpPr txBox="1"/>
            <p:nvPr/>
          </p:nvSpPr>
          <p:spPr>
            <a:xfrm>
              <a:off x="6200818" y="6263199"/>
              <a:ext cx="7148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My Rack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5F29978-B0A8-9862-9FE0-13D7186E8C69}"/>
                </a:ext>
              </a:extLst>
            </p:cNvPr>
            <p:cNvSpPr txBox="1"/>
            <p:nvPr/>
          </p:nvSpPr>
          <p:spPr>
            <a:xfrm>
              <a:off x="5155415" y="2237740"/>
              <a:ext cx="1497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CA" dirty="0">
                <a:latin typeface="Arial Nova Light" panose="020B0304020202020204" pitchFamily="34" charset="0"/>
              </a:endParaRP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EC8C03E-BD1C-1A3E-1BC4-24678A17F418}"/>
              </a:ext>
            </a:extLst>
          </p:cNvPr>
          <p:cNvGrpSpPr/>
          <p:nvPr/>
        </p:nvGrpSpPr>
        <p:grpSpPr>
          <a:xfrm>
            <a:off x="8542139" y="374685"/>
            <a:ext cx="2615814" cy="246221"/>
            <a:chOff x="2264431" y="393148"/>
            <a:chExt cx="2615814" cy="246221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AA22C2A8-AF24-14E7-4DD2-DAD2614150BA}"/>
                </a:ext>
              </a:extLst>
            </p:cNvPr>
            <p:cNvSpPr txBox="1"/>
            <p:nvPr/>
          </p:nvSpPr>
          <p:spPr>
            <a:xfrm>
              <a:off x="2264431" y="393148"/>
              <a:ext cx="53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latin typeface="Arial Nova Light" panose="020B0304020202020204" pitchFamily="34" charset="0"/>
                </a:rPr>
                <a:t>8:42</a:t>
              </a:r>
            </a:p>
          </p:txBody>
        </p:sp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id="{D6A848CB-C99E-6E27-632E-45429112B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329280" y="431921"/>
              <a:ext cx="137896" cy="137896"/>
            </a:xfrm>
            <a:prstGeom prst="rect">
              <a:avLst/>
            </a:prstGeom>
          </p:spPr>
        </p:pic>
        <p:pic>
          <p:nvPicPr>
            <p:cNvPr id="121" name="Graphic 120">
              <a:extLst>
                <a:ext uri="{FF2B5EF4-FFF2-40B4-BE49-F238E27FC236}">
                  <a16:creationId xmlns:a16="http://schemas.microsoft.com/office/drawing/2014/main" id="{59080080-1067-89E5-C486-F4A8C0D47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700827" y="418276"/>
              <a:ext cx="179418" cy="179418"/>
            </a:xfrm>
            <a:prstGeom prst="rect">
              <a:avLst/>
            </a:prstGeom>
          </p:spPr>
        </p:pic>
        <p:pic>
          <p:nvPicPr>
            <p:cNvPr id="122" name="Graphic 121">
              <a:extLst>
                <a:ext uri="{FF2B5EF4-FFF2-40B4-BE49-F238E27FC236}">
                  <a16:creationId xmlns:a16="http://schemas.microsoft.com/office/drawing/2014/main" id="{320FF437-DA4A-3C59-77EB-3E1281095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498780" y="426132"/>
              <a:ext cx="166076" cy="166076"/>
            </a:xfrm>
            <a:prstGeom prst="rect">
              <a:avLst/>
            </a:prstGeom>
          </p:spPr>
        </p:pic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0CDCE2CA-F92A-EDF6-16E3-F5E3C7FAEE7E}"/>
              </a:ext>
            </a:extLst>
          </p:cNvPr>
          <p:cNvSpPr txBox="1"/>
          <p:nvPr/>
        </p:nvSpPr>
        <p:spPr>
          <a:xfrm>
            <a:off x="8378115" y="1411198"/>
            <a:ext cx="29295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200" dirty="0">
                <a:latin typeface="Arial Nova Light" panose="020B0304020202020204" pitchFamily="34" charset="0"/>
              </a:rPr>
              <a:t>{{ FirstName }}, your latest Rack Stats await!</a:t>
            </a:r>
          </a:p>
        </p:txBody>
      </p:sp>
      <p:graphicFrame>
        <p:nvGraphicFramePr>
          <p:cNvPr id="126" name="Chart 125">
            <a:extLst>
              <a:ext uri="{FF2B5EF4-FFF2-40B4-BE49-F238E27FC236}">
                <a16:creationId xmlns:a16="http://schemas.microsoft.com/office/drawing/2014/main" id="{04563463-CB8F-4A3A-AE4C-6002FBAEAF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6096422"/>
              </p:ext>
            </p:extLst>
          </p:nvPr>
        </p:nvGraphicFramePr>
        <p:xfrm>
          <a:off x="9148986" y="2672163"/>
          <a:ext cx="2388807" cy="17534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6"/>
          </a:graphicData>
        </a:graphic>
      </p:graphicFrame>
      <p:graphicFrame>
        <p:nvGraphicFramePr>
          <p:cNvPr id="129" name="Chart 128">
            <a:extLst>
              <a:ext uri="{FF2B5EF4-FFF2-40B4-BE49-F238E27FC236}">
                <a16:creationId xmlns:a16="http://schemas.microsoft.com/office/drawing/2014/main" id="{31232A85-5F3E-DBF7-B9F7-37B9F1A5E2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3016630"/>
              </p:ext>
            </p:extLst>
          </p:nvPr>
        </p:nvGraphicFramePr>
        <p:xfrm>
          <a:off x="8439841" y="4578090"/>
          <a:ext cx="1707383" cy="12970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7"/>
          </a:graphicData>
        </a:graphic>
      </p:graphicFrame>
      <p:sp>
        <p:nvSpPr>
          <p:cNvPr id="130" name="TextBox 129">
            <a:extLst>
              <a:ext uri="{FF2B5EF4-FFF2-40B4-BE49-F238E27FC236}">
                <a16:creationId xmlns:a16="http://schemas.microsoft.com/office/drawing/2014/main" id="{2A326FBF-B893-4280-2CA9-239403FD754E}"/>
              </a:ext>
            </a:extLst>
          </p:cNvPr>
          <p:cNvSpPr txBox="1"/>
          <p:nvPr/>
        </p:nvSpPr>
        <p:spPr>
          <a:xfrm>
            <a:off x="8378115" y="2814664"/>
            <a:ext cx="1395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200" b="1" dirty="0">
                <a:latin typeface="Arial Nova Light" panose="020B0304020202020204" pitchFamily="34" charset="0"/>
              </a:rPr>
              <a:t>{{ Season }} clothes are your largest Rack category!</a:t>
            </a:r>
            <a:endParaRPr lang="en-CA" sz="1600" dirty="0">
              <a:latin typeface="Arial Nova Light" panose="020B0304020202020204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E30B4F15-A3C3-692A-4C27-B0A5789F2AA7}"/>
              </a:ext>
            </a:extLst>
          </p:cNvPr>
          <p:cNvSpPr txBox="1"/>
          <p:nvPr/>
        </p:nvSpPr>
        <p:spPr>
          <a:xfrm>
            <a:off x="10009634" y="4697039"/>
            <a:ext cx="1395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>
                <a:latin typeface="Arial Nova Light" panose="020B0304020202020204" pitchFamily="34" charset="0"/>
              </a:rPr>
              <a:t>You have more </a:t>
            </a:r>
          </a:p>
          <a:p>
            <a:r>
              <a:rPr lang="en-CA" sz="1200" b="1" dirty="0">
                <a:latin typeface="Arial Nova Light" panose="020B0304020202020204" pitchFamily="34" charset="0"/>
              </a:rPr>
              <a:t>{{ </a:t>
            </a:r>
            <a:r>
              <a:rPr lang="en-CA" sz="1200" b="1" dirty="0" err="1">
                <a:latin typeface="Arial Nova Light" panose="020B0304020202020204" pitchFamily="34" charset="0"/>
              </a:rPr>
              <a:t>GreaterType</a:t>
            </a:r>
            <a:r>
              <a:rPr lang="en-CA" sz="1200" b="1" dirty="0">
                <a:latin typeface="Arial Nova Light" panose="020B0304020202020204" pitchFamily="34" charset="0"/>
              </a:rPr>
              <a:t> }} than </a:t>
            </a:r>
          </a:p>
          <a:p>
            <a:r>
              <a:rPr lang="en-CA" sz="1200" b="1" dirty="0">
                <a:latin typeface="Arial Nova Light" panose="020B0304020202020204" pitchFamily="34" charset="0"/>
              </a:rPr>
              <a:t>{{ </a:t>
            </a:r>
            <a:r>
              <a:rPr lang="en-CA" sz="1200" b="1" dirty="0" err="1">
                <a:latin typeface="Arial Nova Light" panose="020B0304020202020204" pitchFamily="34" charset="0"/>
              </a:rPr>
              <a:t>LesserType</a:t>
            </a:r>
            <a:r>
              <a:rPr lang="en-CA" sz="1200" b="1" dirty="0">
                <a:latin typeface="Arial Nova Light" panose="020B0304020202020204" pitchFamily="34" charset="0"/>
              </a:rPr>
              <a:t> }}!</a:t>
            </a:r>
            <a:endParaRPr lang="en-CA" sz="1600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21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ECB71CEB-CE5E-62F6-ED0B-15A29CFB4C31}"/>
              </a:ext>
            </a:extLst>
          </p:cNvPr>
          <p:cNvGrpSpPr/>
          <p:nvPr/>
        </p:nvGrpSpPr>
        <p:grpSpPr>
          <a:xfrm>
            <a:off x="3992140" y="46791"/>
            <a:ext cx="4498848" cy="6858000"/>
            <a:chOff x="4303776" y="0"/>
            <a:chExt cx="4498848" cy="6858000"/>
          </a:xfrm>
        </p:grpSpPr>
        <p:pic>
          <p:nvPicPr>
            <p:cNvPr id="40" name="Picture 3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A2B746D1-0B7C-3EDF-C96D-3D6FDF814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776" y="0"/>
              <a:ext cx="4498848" cy="6858000"/>
            </a:xfrm>
            <a:prstGeom prst="rect">
              <a:avLst/>
            </a:prstGeom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72C36B5-1294-D75F-E5DE-4ED97842E0F3}"/>
                </a:ext>
              </a:extLst>
            </p:cNvPr>
            <p:cNvCxnSpPr/>
            <p:nvPr/>
          </p:nvCxnSpPr>
          <p:spPr>
            <a:xfrm>
              <a:off x="5138237" y="697159"/>
              <a:ext cx="2808000" cy="0"/>
            </a:xfrm>
            <a:prstGeom prst="line">
              <a:avLst/>
            </a:prstGeom>
            <a:ln w="19050">
              <a:solidFill>
                <a:srgbClr val="FF5757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42" name="Picture 41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8A262FAF-0AFA-EEAC-0390-45B6AB792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812" y="656239"/>
              <a:ext cx="856776" cy="376891"/>
            </a:xfrm>
            <a:prstGeom prst="rect">
              <a:avLst/>
            </a:prstGeom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FDCC97D-C76A-F80D-5054-C368126BFF0B}"/>
                </a:ext>
              </a:extLst>
            </p:cNvPr>
            <p:cNvCxnSpPr/>
            <p:nvPr/>
          </p:nvCxnSpPr>
          <p:spPr>
            <a:xfrm>
              <a:off x="5138237" y="11797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6578314-C337-2950-7691-610D9CC68F9A}"/>
                </a:ext>
              </a:extLst>
            </p:cNvPr>
            <p:cNvCxnSpPr/>
            <p:nvPr/>
          </p:nvCxnSpPr>
          <p:spPr>
            <a:xfrm>
              <a:off x="5149200" y="59676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8B9470F0-7FED-5CD3-E6D7-AD5D2E572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70108" y="5884577"/>
              <a:ext cx="558168" cy="558168"/>
            </a:xfrm>
            <a:prstGeom prst="rect">
              <a:avLst/>
            </a:prstGeom>
          </p:spPr>
        </p:pic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0623BDB3-E406-54D4-B7F1-051956414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15363" y="798627"/>
              <a:ext cx="291815" cy="291815"/>
            </a:xfrm>
            <a:prstGeom prst="rect">
              <a:avLst/>
            </a:prstGeom>
          </p:spPr>
        </p:pic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6EB45417-71E6-7F84-258F-219C160B5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7668833" y="781189"/>
              <a:ext cx="332028" cy="332028"/>
            </a:xfrm>
            <a:prstGeom prst="rect">
              <a:avLst/>
            </a:prstGeom>
          </p:spPr>
        </p:pic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6C54AB70-7760-66B9-0376-A4B11BAE6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310801" y="6015909"/>
              <a:ext cx="302832" cy="302832"/>
            </a:xfrm>
            <a:prstGeom prst="rect">
              <a:avLst/>
            </a:prstGeom>
          </p:spPr>
        </p:pic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0CB6B010-C9D4-0E3F-2012-67B155D3C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60797" y="5991401"/>
              <a:ext cx="345723" cy="345723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082F39B9-C95A-E633-A31D-628C0D8E5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0416" y="790872"/>
              <a:ext cx="303295" cy="303295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62CA48C-150E-A46D-6690-904653D6FD70}"/>
                </a:ext>
              </a:extLst>
            </p:cNvPr>
            <p:cNvSpPr txBox="1"/>
            <p:nvPr/>
          </p:nvSpPr>
          <p:spPr>
            <a:xfrm>
              <a:off x="7243630" y="6263199"/>
              <a:ext cx="4562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Build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4F5D5EF-0083-00BA-F386-DD7E5B63BA3B}"/>
                </a:ext>
              </a:extLst>
            </p:cNvPr>
            <p:cNvSpPr txBox="1"/>
            <p:nvPr/>
          </p:nvSpPr>
          <p:spPr>
            <a:xfrm>
              <a:off x="5379359" y="6263199"/>
              <a:ext cx="5292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Home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78C6A7E-117C-DB32-193C-B93A4DEA93A8}"/>
                </a:ext>
              </a:extLst>
            </p:cNvPr>
            <p:cNvSpPr txBox="1"/>
            <p:nvPr/>
          </p:nvSpPr>
          <p:spPr>
            <a:xfrm>
              <a:off x="6200818" y="6263199"/>
              <a:ext cx="7148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latin typeface="Arial Nova Light" panose="020B0304020202020204" pitchFamily="34" charset="0"/>
                </a:rPr>
                <a:t>My Rack</a:t>
              </a:r>
              <a:endParaRPr lang="en-CA" sz="1050" dirty="0">
                <a:latin typeface="Arial Nova Light" panose="020B0304020202020204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79666EB-CF89-6FE9-2269-14B4D8974834}"/>
                </a:ext>
              </a:extLst>
            </p:cNvPr>
            <p:cNvSpPr txBox="1"/>
            <p:nvPr/>
          </p:nvSpPr>
          <p:spPr>
            <a:xfrm>
              <a:off x="5155415" y="2237740"/>
              <a:ext cx="1497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CA" dirty="0">
                <a:latin typeface="Arial Nova Light" panose="020B0304020202020204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1F98005-E380-9A09-5FC7-0855E3C3BAFE}"/>
              </a:ext>
            </a:extLst>
          </p:cNvPr>
          <p:cNvGrpSpPr/>
          <p:nvPr/>
        </p:nvGrpSpPr>
        <p:grpSpPr>
          <a:xfrm>
            <a:off x="4941560" y="439145"/>
            <a:ext cx="2615814" cy="246221"/>
            <a:chOff x="2264431" y="393148"/>
            <a:chExt cx="2615814" cy="246221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D75280F-BAF1-5E5D-A50A-DB40BAD36CE8}"/>
                </a:ext>
              </a:extLst>
            </p:cNvPr>
            <p:cNvSpPr txBox="1"/>
            <p:nvPr/>
          </p:nvSpPr>
          <p:spPr>
            <a:xfrm>
              <a:off x="2264431" y="393148"/>
              <a:ext cx="53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latin typeface="Arial Nova Light" panose="020B0304020202020204" pitchFamily="34" charset="0"/>
                </a:rPr>
                <a:t>8:42</a:t>
              </a:r>
            </a:p>
          </p:txBody>
        </p:sp>
        <p:pic>
          <p:nvPicPr>
            <p:cNvPr id="77" name="Graphic 76">
              <a:extLst>
                <a:ext uri="{FF2B5EF4-FFF2-40B4-BE49-F238E27FC236}">
                  <a16:creationId xmlns:a16="http://schemas.microsoft.com/office/drawing/2014/main" id="{4CEFBAD8-FC15-7598-F724-756B80590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329280" y="431921"/>
              <a:ext cx="137896" cy="137896"/>
            </a:xfrm>
            <a:prstGeom prst="rect">
              <a:avLst/>
            </a:prstGeom>
          </p:spPr>
        </p:pic>
        <p:pic>
          <p:nvPicPr>
            <p:cNvPr id="78" name="Graphic 77">
              <a:extLst>
                <a:ext uri="{FF2B5EF4-FFF2-40B4-BE49-F238E27FC236}">
                  <a16:creationId xmlns:a16="http://schemas.microsoft.com/office/drawing/2014/main" id="{1D1C63FB-D909-15C6-A503-068514910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700827" y="418276"/>
              <a:ext cx="179418" cy="179418"/>
            </a:xfrm>
            <a:prstGeom prst="rect">
              <a:avLst/>
            </a:prstGeom>
          </p:spPr>
        </p:pic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id="{82BF2AFF-CC3F-A025-559C-B2AAD996A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498780" y="426132"/>
              <a:ext cx="166076" cy="166076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62ABF26-600F-439D-B89B-E791D0494E82}"/>
              </a:ext>
            </a:extLst>
          </p:cNvPr>
          <p:cNvGrpSpPr/>
          <p:nvPr/>
        </p:nvGrpSpPr>
        <p:grpSpPr>
          <a:xfrm>
            <a:off x="4817183" y="1982104"/>
            <a:ext cx="1550089" cy="1812988"/>
            <a:chOff x="713279" y="1998157"/>
            <a:chExt cx="1550089" cy="181298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F74F4CE6-9FCA-8178-CE3D-C6645196241C}"/>
                </a:ext>
              </a:extLst>
            </p:cNvPr>
            <p:cNvSpPr/>
            <p:nvPr/>
          </p:nvSpPr>
          <p:spPr>
            <a:xfrm>
              <a:off x="841336" y="1998157"/>
              <a:ext cx="1273627" cy="181298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 dirty="0">
                <a:solidFill>
                  <a:schemeClr val="tx1"/>
                </a:solidFill>
                <a:latin typeface="Arial Nova Light" panose="020B0604020202020204" pitchFamily="34" charset="0"/>
              </a:endParaRPr>
            </a:p>
          </p:txBody>
        </p:sp>
        <p:pic>
          <p:nvPicPr>
            <p:cNvPr id="83" name="Picture 82" descr="A picture containing clothing, shirt&#10;&#10;Description automatically generated">
              <a:extLst>
                <a:ext uri="{FF2B5EF4-FFF2-40B4-BE49-F238E27FC236}">
                  <a16:creationId xmlns:a16="http://schemas.microsoft.com/office/drawing/2014/main" id="{270E92D1-A8C1-5B2B-BF11-C7428D204E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45" t="5744" r="8487"/>
            <a:stretch/>
          </p:blipFill>
          <p:spPr>
            <a:xfrm>
              <a:off x="955383" y="2079882"/>
              <a:ext cx="1046991" cy="1240248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048BAE7-3B0E-12B4-041C-F146B8567A63}"/>
                </a:ext>
              </a:extLst>
            </p:cNvPr>
            <p:cNvSpPr txBox="1"/>
            <p:nvPr/>
          </p:nvSpPr>
          <p:spPr>
            <a:xfrm>
              <a:off x="713279" y="3254088"/>
              <a:ext cx="155008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50" b="1" dirty="0">
                  <a:latin typeface="Arial Nova Light" panose="020B0304020202020204" pitchFamily="34" charset="0"/>
                </a:rPr>
                <a:t>Champion Crewneck</a:t>
              </a:r>
              <a:endParaRPr lang="en-CA" sz="1200" b="1" dirty="0">
                <a:latin typeface="Arial Nova Light" panose="020B0304020202020204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E823D57-3F86-3AD7-6936-A5C82D0BC9A6}"/>
                </a:ext>
              </a:extLst>
            </p:cNvPr>
            <p:cNvSpPr txBox="1"/>
            <p:nvPr/>
          </p:nvSpPr>
          <p:spPr>
            <a:xfrm>
              <a:off x="1027492" y="3518736"/>
              <a:ext cx="9748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ova Light" panose="020B0304020202020204" pitchFamily="34" charset="0"/>
                </a:rPr>
                <a:t>#Fall #Tops</a:t>
              </a:r>
              <a:endParaRPr lang="en-CA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2300BE5-3A7A-E950-EC35-56B733E1FE1E}"/>
              </a:ext>
            </a:extLst>
          </p:cNvPr>
          <p:cNvGrpSpPr/>
          <p:nvPr/>
        </p:nvGrpSpPr>
        <p:grpSpPr>
          <a:xfrm>
            <a:off x="6132432" y="1985521"/>
            <a:ext cx="1629315" cy="1812988"/>
            <a:chOff x="2028528" y="2001574"/>
            <a:chExt cx="1629315" cy="181298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EE7D8EC9-6EA2-84AF-E1A6-0A534245FE28}"/>
                </a:ext>
              </a:extLst>
            </p:cNvPr>
            <p:cNvSpPr/>
            <p:nvPr/>
          </p:nvSpPr>
          <p:spPr>
            <a:xfrm>
              <a:off x="2199169" y="2001574"/>
              <a:ext cx="1273627" cy="181298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 dirty="0">
                <a:solidFill>
                  <a:schemeClr val="tx1"/>
                </a:solidFill>
                <a:latin typeface="Arial Nova Light" panose="020B0604020202020204" pitchFamily="34" charset="0"/>
              </a:endParaRPr>
            </a:p>
          </p:txBody>
        </p:sp>
        <p:pic>
          <p:nvPicPr>
            <p:cNvPr id="88" name="Picture 87" descr="A pink towel on a blue surface&#10;&#10;Description automatically generated with low confidence">
              <a:extLst>
                <a:ext uri="{FF2B5EF4-FFF2-40B4-BE49-F238E27FC236}">
                  <a16:creationId xmlns:a16="http://schemas.microsoft.com/office/drawing/2014/main" id="{D659E0BC-DA3D-89A2-7C73-80B91BDB0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5703" b="90000" l="2266" r="95938">
                          <a14:foregroundMark x1="13359" y1="11641" x2="8828" y2="39766"/>
                          <a14:foregroundMark x1="6797" y1="72109" x2="10234" y2="49141"/>
                          <a14:foregroundMark x1="5703" y1="77500" x2="7969" y2="77813"/>
                          <a14:foregroundMark x1="2266" y1="79766" x2="15859" y2="80391"/>
                          <a14:foregroundMark x1="89141" y1="49375" x2="95938" y2="71250"/>
                          <a14:foregroundMark x1="50781" y1="9688" x2="72969" y2="5703"/>
                          <a14:foregroundMark x1="34609" y1="10234" x2="37188" y2="10547"/>
                          <a14:foregroundMark x1="9922" y1="80625" x2="15078" y2="80938"/>
                          <a14:foregroundMark x1="14453" y1="8281" x2="18984" y2="114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8783" y="2213624"/>
              <a:ext cx="1092503" cy="1092503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01B1362-B2CD-6DB2-3DDD-0A1B4CD19842}"/>
                </a:ext>
              </a:extLst>
            </p:cNvPr>
            <p:cNvSpPr txBox="1"/>
            <p:nvPr/>
          </p:nvSpPr>
          <p:spPr>
            <a:xfrm>
              <a:off x="2147488" y="3265959"/>
              <a:ext cx="13725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50" b="1" dirty="0">
                  <a:latin typeface="Arial Nova Light" panose="020B0304020202020204" pitchFamily="34" charset="0"/>
                </a:rPr>
                <a:t>Tennis Skirt (Pink)</a:t>
              </a:r>
              <a:endParaRPr lang="en-CA" sz="1200" b="1" dirty="0">
                <a:latin typeface="Arial Nova Light" panose="020B0304020202020204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8AC9109-D974-0222-E92C-EAF45CE481B9}"/>
                </a:ext>
              </a:extLst>
            </p:cNvPr>
            <p:cNvSpPr txBox="1"/>
            <p:nvPr/>
          </p:nvSpPr>
          <p:spPr>
            <a:xfrm>
              <a:off x="2028528" y="3515698"/>
              <a:ext cx="16293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ova Light" panose="020B0304020202020204" pitchFamily="34" charset="0"/>
                </a:rPr>
                <a:t>#Summer #Bottoms</a:t>
              </a:r>
              <a:endParaRPr lang="en-CA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292F6B12-C187-7267-1CA9-810376D31DA3}"/>
              </a:ext>
            </a:extLst>
          </p:cNvPr>
          <p:cNvGrpSpPr/>
          <p:nvPr/>
        </p:nvGrpSpPr>
        <p:grpSpPr>
          <a:xfrm>
            <a:off x="4819706" y="3896589"/>
            <a:ext cx="1550089" cy="1812988"/>
            <a:chOff x="713279" y="1998157"/>
            <a:chExt cx="1550089" cy="181298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E133A39D-B19F-813F-8618-F00BC66A221F}"/>
                </a:ext>
              </a:extLst>
            </p:cNvPr>
            <p:cNvSpPr/>
            <p:nvPr/>
          </p:nvSpPr>
          <p:spPr>
            <a:xfrm>
              <a:off x="841336" y="1998157"/>
              <a:ext cx="1273627" cy="181298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 dirty="0">
                <a:solidFill>
                  <a:schemeClr val="tx1"/>
                </a:solidFill>
                <a:latin typeface="Arial Nova Light" panose="020B0604020202020204" pitchFamily="34" charset="0"/>
              </a:endParaRPr>
            </a:p>
          </p:txBody>
        </p:sp>
        <p:pic>
          <p:nvPicPr>
            <p:cNvPr id="97" name="Picture 96" descr="A picture containing clothing, shirt&#10;&#10;Description automatically generated">
              <a:extLst>
                <a:ext uri="{FF2B5EF4-FFF2-40B4-BE49-F238E27FC236}">
                  <a16:creationId xmlns:a16="http://schemas.microsoft.com/office/drawing/2014/main" id="{3B3F22DE-E2C2-47F5-E602-40A50E6D2E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45" t="5744" r="8487"/>
            <a:stretch/>
          </p:blipFill>
          <p:spPr>
            <a:xfrm>
              <a:off x="955383" y="2079882"/>
              <a:ext cx="1046991" cy="1240248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88E1DBB-E6C3-4742-1A13-7EF01929D16D}"/>
                </a:ext>
              </a:extLst>
            </p:cNvPr>
            <p:cNvSpPr txBox="1"/>
            <p:nvPr/>
          </p:nvSpPr>
          <p:spPr>
            <a:xfrm>
              <a:off x="713279" y="3254088"/>
              <a:ext cx="155008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50" b="1" dirty="0">
                  <a:latin typeface="Arial Nova Light" panose="020B0304020202020204" pitchFamily="34" charset="0"/>
                </a:rPr>
                <a:t>Champion Crewneck</a:t>
              </a:r>
              <a:endParaRPr lang="en-CA" sz="1200" b="1" dirty="0">
                <a:latin typeface="Arial Nova Light" panose="020B0304020202020204" pitchFamily="34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DAE934C-DB73-61F1-BAFD-50EBE6D446AC}"/>
                </a:ext>
              </a:extLst>
            </p:cNvPr>
            <p:cNvSpPr txBox="1"/>
            <p:nvPr/>
          </p:nvSpPr>
          <p:spPr>
            <a:xfrm>
              <a:off x="1027492" y="3518736"/>
              <a:ext cx="9748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ova Light" panose="020B0304020202020204" pitchFamily="34" charset="0"/>
                </a:rPr>
                <a:t>#Fall #Tops</a:t>
              </a:r>
              <a:endParaRPr lang="en-CA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986AA2C-23E5-6D23-FB02-B2FA6AA1170A}"/>
              </a:ext>
            </a:extLst>
          </p:cNvPr>
          <p:cNvSpPr txBox="1"/>
          <p:nvPr/>
        </p:nvSpPr>
        <p:spPr>
          <a:xfrm rot="16200000">
            <a:off x="-1120807" y="3069853"/>
            <a:ext cx="280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>
                <a:latin typeface="Arial Nova Light" panose="020B0304020202020204" pitchFamily="34" charset="0"/>
              </a:rPr>
              <a:t>Default View</a:t>
            </a:r>
            <a:endParaRPr lang="en-CA" dirty="0">
              <a:latin typeface="Arial Nova Light" panose="020B0304020202020204" pitchFamily="34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70B3BC8-9678-AA0A-1A5D-F3FF4716C5F5}"/>
              </a:ext>
            </a:extLst>
          </p:cNvPr>
          <p:cNvGrpSpPr/>
          <p:nvPr/>
        </p:nvGrpSpPr>
        <p:grpSpPr>
          <a:xfrm>
            <a:off x="6122255" y="3887306"/>
            <a:ext cx="1629315" cy="1812988"/>
            <a:chOff x="2028528" y="2001574"/>
            <a:chExt cx="1629315" cy="181298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C0641016-FB21-FA94-215D-01EDC3C6E166}"/>
                </a:ext>
              </a:extLst>
            </p:cNvPr>
            <p:cNvSpPr/>
            <p:nvPr/>
          </p:nvSpPr>
          <p:spPr>
            <a:xfrm>
              <a:off x="2199169" y="2001574"/>
              <a:ext cx="1273627" cy="181298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 dirty="0">
                <a:solidFill>
                  <a:schemeClr val="tx1"/>
                </a:solidFill>
                <a:latin typeface="Arial Nova Light" panose="020B0604020202020204" pitchFamily="34" charset="0"/>
              </a:endParaRPr>
            </a:p>
          </p:txBody>
        </p:sp>
        <p:pic>
          <p:nvPicPr>
            <p:cNvPr id="104" name="Picture 103" descr="A pink towel on a blue surface&#10;&#10;Description automatically generated with low confidence">
              <a:extLst>
                <a:ext uri="{FF2B5EF4-FFF2-40B4-BE49-F238E27FC236}">
                  <a16:creationId xmlns:a16="http://schemas.microsoft.com/office/drawing/2014/main" id="{61F867DF-2DE9-2F25-5432-963AA3396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5703" b="90000" l="2266" r="95938">
                          <a14:foregroundMark x1="13359" y1="11641" x2="8828" y2="39766"/>
                          <a14:foregroundMark x1="6797" y1="72109" x2="10234" y2="49141"/>
                          <a14:foregroundMark x1="5703" y1="77500" x2="7969" y2="77813"/>
                          <a14:foregroundMark x1="2266" y1="79766" x2="15859" y2="80391"/>
                          <a14:foregroundMark x1="89141" y1="49375" x2="95938" y2="71250"/>
                          <a14:foregroundMark x1="50781" y1="9688" x2="72969" y2="5703"/>
                          <a14:foregroundMark x1="34609" y1="10234" x2="37188" y2="10547"/>
                          <a14:foregroundMark x1="9922" y1="80625" x2="15078" y2="80938"/>
                          <a14:foregroundMark x1="14453" y1="8281" x2="18984" y2="114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8783" y="2213624"/>
              <a:ext cx="1092503" cy="1092503"/>
            </a:xfrm>
            <a:prstGeom prst="rect">
              <a:avLst/>
            </a:prstGeom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791805D-763D-E08A-612D-83169051E046}"/>
                </a:ext>
              </a:extLst>
            </p:cNvPr>
            <p:cNvSpPr txBox="1"/>
            <p:nvPr/>
          </p:nvSpPr>
          <p:spPr>
            <a:xfrm>
              <a:off x="2147488" y="3265959"/>
              <a:ext cx="13725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50" b="1" dirty="0">
                  <a:latin typeface="Arial Nova Light" panose="020B0304020202020204" pitchFamily="34" charset="0"/>
                </a:rPr>
                <a:t>Tennis Skirt (Pink)</a:t>
              </a:r>
              <a:endParaRPr lang="en-CA" sz="1200" b="1" dirty="0">
                <a:latin typeface="Arial Nova Light" panose="020B0304020202020204" pitchFamily="34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9F84322-9B87-CF82-1957-985DBAA228AF}"/>
                </a:ext>
              </a:extLst>
            </p:cNvPr>
            <p:cNvSpPr txBox="1"/>
            <p:nvPr/>
          </p:nvSpPr>
          <p:spPr>
            <a:xfrm>
              <a:off x="2028528" y="3515698"/>
              <a:ext cx="16293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ova Light" panose="020B0304020202020204" pitchFamily="34" charset="0"/>
                </a:rPr>
                <a:t>#Summer #Bottoms</a:t>
              </a:r>
              <a:endParaRPr lang="en-CA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endParaRPr>
            </a:p>
          </p:txBody>
        </p:sp>
      </p:grpSp>
      <p:pic>
        <p:nvPicPr>
          <p:cNvPr id="113" name="Graphic 112">
            <a:extLst>
              <a:ext uri="{FF2B5EF4-FFF2-40B4-BE49-F238E27FC236}">
                <a16:creationId xmlns:a16="http://schemas.microsoft.com/office/drawing/2014/main" id="{B9C03832-ED38-A4DA-5B36-D38955DC51D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103727" y="5431849"/>
            <a:ext cx="434832" cy="434832"/>
          </a:xfrm>
          <a:prstGeom prst="rect">
            <a:avLst/>
          </a:prstGeom>
        </p:spPr>
      </p:pic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5F7D37BC-B235-2A1A-F3BA-A0A59E6B358B}"/>
              </a:ext>
            </a:extLst>
          </p:cNvPr>
          <p:cNvCxnSpPr/>
          <p:nvPr/>
        </p:nvCxnSpPr>
        <p:spPr>
          <a:xfrm>
            <a:off x="4861814" y="1837901"/>
            <a:ext cx="2808000" cy="0"/>
          </a:xfrm>
          <a:prstGeom prst="line">
            <a:avLst/>
          </a:prstGeom>
          <a:ln w="3175">
            <a:solidFill>
              <a:srgbClr val="FF5757">
                <a:alpha val="96078"/>
              </a:srgb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FA0C2FBF-3A3E-0697-CD4E-CD9CF0D9C9CF}"/>
              </a:ext>
            </a:extLst>
          </p:cNvPr>
          <p:cNvGrpSpPr/>
          <p:nvPr/>
        </p:nvGrpSpPr>
        <p:grpSpPr>
          <a:xfrm>
            <a:off x="4882018" y="1260152"/>
            <a:ext cx="2959175" cy="289158"/>
            <a:chOff x="4893169" y="1348181"/>
            <a:chExt cx="2959175" cy="289158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CB7BE882-0748-EAC4-020A-200012670D7A}"/>
                </a:ext>
              </a:extLst>
            </p:cNvPr>
            <p:cNvGrpSpPr/>
            <p:nvPr/>
          </p:nvGrpSpPr>
          <p:grpSpPr>
            <a:xfrm>
              <a:off x="4893169" y="1351312"/>
              <a:ext cx="879451" cy="276999"/>
              <a:chOff x="4893169" y="1351312"/>
              <a:chExt cx="879451" cy="276999"/>
            </a:xfrm>
          </p:grpSpPr>
          <p:pic>
            <p:nvPicPr>
              <p:cNvPr id="129" name="Graphic 128">
                <a:extLst>
                  <a:ext uri="{FF2B5EF4-FFF2-40B4-BE49-F238E27FC236}">
                    <a16:creationId xmlns:a16="http://schemas.microsoft.com/office/drawing/2014/main" id="{53ACC77E-CA53-EC39-F6A5-B4BED4CD52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4893169" y="1352372"/>
                <a:ext cx="226576" cy="226576"/>
              </a:xfrm>
              <a:prstGeom prst="rect">
                <a:avLst/>
              </a:prstGeom>
            </p:spPr>
          </p:pic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A30980E-DD3B-8522-9302-61F07CF87038}"/>
                  </a:ext>
                </a:extLst>
              </p:cNvPr>
              <p:cNvSpPr txBox="1"/>
              <p:nvPr/>
            </p:nvSpPr>
            <p:spPr>
              <a:xfrm>
                <a:off x="5071710" y="1351312"/>
                <a:ext cx="70091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1200" dirty="0">
                    <a:latin typeface="Arial Nova Light" panose="020B0304020202020204" pitchFamily="34" charset="0"/>
                  </a:rPr>
                  <a:t>Season</a:t>
                </a:r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C4B2EB7C-1AA2-6FCC-E41F-16AA73CB1F6C}"/>
                </a:ext>
              </a:extLst>
            </p:cNvPr>
            <p:cNvGrpSpPr/>
            <p:nvPr/>
          </p:nvGrpSpPr>
          <p:grpSpPr>
            <a:xfrm>
              <a:off x="5731823" y="1351312"/>
              <a:ext cx="659673" cy="276999"/>
              <a:chOff x="5731823" y="1351312"/>
              <a:chExt cx="659673" cy="276999"/>
            </a:xfrm>
          </p:grpSpPr>
          <p:pic>
            <p:nvPicPr>
              <p:cNvPr id="133" name="Graphic 132">
                <a:extLst>
                  <a:ext uri="{FF2B5EF4-FFF2-40B4-BE49-F238E27FC236}">
                    <a16:creationId xmlns:a16="http://schemas.microsoft.com/office/drawing/2014/main" id="{5F3B48E9-BB6B-F90F-3B12-39E5DD844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731823" y="1385455"/>
                <a:ext cx="205795" cy="205795"/>
              </a:xfrm>
              <a:prstGeom prst="rect">
                <a:avLst/>
              </a:prstGeom>
            </p:spPr>
          </p:pic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AB885A5-8495-98BE-6352-373442326692}"/>
                  </a:ext>
                </a:extLst>
              </p:cNvPr>
              <p:cNvSpPr txBox="1"/>
              <p:nvPr/>
            </p:nvSpPr>
            <p:spPr>
              <a:xfrm>
                <a:off x="5871774" y="1351312"/>
                <a:ext cx="51972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Nova Light" panose="020B0304020202020204" pitchFamily="34" charset="0"/>
                  </a:rPr>
                  <a:t>Type</a:t>
                </a:r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60B98ACA-2931-5EC0-5C75-8062E8E94698}"/>
                </a:ext>
              </a:extLst>
            </p:cNvPr>
            <p:cNvGrpSpPr/>
            <p:nvPr/>
          </p:nvGrpSpPr>
          <p:grpSpPr>
            <a:xfrm>
              <a:off x="6352731" y="1360340"/>
              <a:ext cx="823178" cy="276999"/>
              <a:chOff x="6352731" y="1360340"/>
              <a:chExt cx="823178" cy="276999"/>
            </a:xfrm>
          </p:grpSpPr>
          <p:pic>
            <p:nvPicPr>
              <p:cNvPr id="137" name="Graphic 136">
                <a:extLst>
                  <a:ext uri="{FF2B5EF4-FFF2-40B4-BE49-F238E27FC236}">
                    <a16:creationId xmlns:a16="http://schemas.microsoft.com/office/drawing/2014/main" id="{E1A7D5D2-FAF4-60D4-78AA-DDE3658F4B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6352731" y="1391355"/>
                <a:ext cx="198379" cy="198379"/>
              </a:xfrm>
              <a:prstGeom prst="rect">
                <a:avLst/>
              </a:prstGeom>
            </p:spPr>
          </p:pic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8B0E7FA3-789F-D75B-11D7-17D90D2D3C98}"/>
                  </a:ext>
                </a:extLst>
              </p:cNvPr>
              <p:cNvSpPr txBox="1"/>
              <p:nvPr/>
            </p:nvSpPr>
            <p:spPr>
              <a:xfrm>
                <a:off x="6507501" y="1360340"/>
                <a:ext cx="66840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Nova Light" panose="020B0304020202020204" pitchFamily="34" charset="0"/>
                  </a:rPr>
                  <a:t>Color</a:t>
                </a:r>
              </a:p>
            </p:txBody>
          </p: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DB693170-B7FF-1FB9-D35E-D04C5A073EF5}"/>
                </a:ext>
              </a:extLst>
            </p:cNvPr>
            <p:cNvGrpSpPr/>
            <p:nvPr/>
          </p:nvGrpSpPr>
          <p:grpSpPr>
            <a:xfrm>
              <a:off x="7035953" y="1348181"/>
              <a:ext cx="816391" cy="276999"/>
              <a:chOff x="7035953" y="1348181"/>
              <a:chExt cx="816391" cy="276999"/>
            </a:xfrm>
          </p:grpSpPr>
          <p:pic>
            <p:nvPicPr>
              <p:cNvPr id="142" name="Graphic 141">
                <a:extLst>
                  <a:ext uri="{FF2B5EF4-FFF2-40B4-BE49-F238E27FC236}">
                    <a16:creationId xmlns:a16="http://schemas.microsoft.com/office/drawing/2014/main" id="{BF13A5B2-70EA-964B-CF6F-4FBAD8C48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7035953" y="1388348"/>
                <a:ext cx="197344" cy="197344"/>
              </a:xfrm>
              <a:prstGeom prst="rect">
                <a:avLst/>
              </a:prstGeom>
            </p:spPr>
          </p:pic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D10453AC-E3AF-86DE-29AE-39B7F80BDDE8}"/>
                  </a:ext>
                </a:extLst>
              </p:cNvPr>
              <p:cNvSpPr txBox="1"/>
              <p:nvPr/>
            </p:nvSpPr>
            <p:spPr>
              <a:xfrm>
                <a:off x="7183936" y="1348181"/>
                <a:ext cx="66840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Nova Light" panose="020B0304020202020204" pitchFamily="34" charset="0"/>
                  </a:rPr>
                  <a:t>Style</a:t>
                </a:r>
              </a:p>
            </p:txBody>
          </p:sp>
        </p:grp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DB50C6D1-61F3-0F83-4072-073C514B8783}"/>
              </a:ext>
            </a:extLst>
          </p:cNvPr>
          <p:cNvGrpSpPr/>
          <p:nvPr/>
        </p:nvGrpSpPr>
        <p:grpSpPr>
          <a:xfrm>
            <a:off x="6632548" y="1536770"/>
            <a:ext cx="639085" cy="276999"/>
            <a:chOff x="6875037" y="1581375"/>
            <a:chExt cx="639085" cy="276999"/>
          </a:xfrm>
        </p:grpSpPr>
        <p:pic>
          <p:nvPicPr>
            <p:cNvPr id="123" name="Graphic 122">
              <a:extLst>
                <a:ext uri="{FF2B5EF4-FFF2-40B4-BE49-F238E27FC236}">
                  <a16:creationId xmlns:a16="http://schemas.microsoft.com/office/drawing/2014/main" id="{B335ADFF-88BD-95B6-E017-8770D5F4C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6875037" y="1653236"/>
              <a:ext cx="159882" cy="159882"/>
            </a:xfrm>
            <a:prstGeom prst="rect">
              <a:avLst/>
            </a:prstGeom>
          </p:spPr>
        </p:pic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480B6D00-D402-F9D6-75AE-6514E04C1944}"/>
                </a:ext>
              </a:extLst>
            </p:cNvPr>
            <p:cNvSpPr txBox="1"/>
            <p:nvPr/>
          </p:nvSpPr>
          <p:spPr>
            <a:xfrm>
              <a:off x="6967859" y="1581375"/>
              <a:ext cx="54626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ova Light" panose="020B0304020202020204" pitchFamily="34" charset="0"/>
                </a:rPr>
                <a:t>Filter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80A837EB-5B0A-2976-2F3C-6DC6A8EC8708}"/>
              </a:ext>
            </a:extLst>
          </p:cNvPr>
          <p:cNvGrpSpPr/>
          <p:nvPr/>
        </p:nvGrpSpPr>
        <p:grpSpPr>
          <a:xfrm>
            <a:off x="5325761" y="1536770"/>
            <a:ext cx="614953" cy="276999"/>
            <a:chOff x="5125815" y="1580963"/>
            <a:chExt cx="745781" cy="276999"/>
          </a:xfrm>
        </p:grpSpPr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id="{E75E68FD-3F10-6473-974E-CF83153AE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5125815" y="1644543"/>
              <a:ext cx="162672" cy="162672"/>
            </a:xfrm>
            <a:prstGeom prst="rect">
              <a:avLst/>
            </a:prstGeom>
          </p:spPr>
        </p:pic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DC363043-C27F-606C-A4B4-ABBA456B88F7}"/>
                </a:ext>
              </a:extLst>
            </p:cNvPr>
            <p:cNvSpPr txBox="1"/>
            <p:nvPr/>
          </p:nvSpPr>
          <p:spPr>
            <a:xfrm>
              <a:off x="5203188" y="1580963"/>
              <a:ext cx="66840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ova Light" panose="020B0304020202020204" pitchFamily="34" charset="0"/>
                </a:rPr>
                <a:t>Save</a:t>
              </a:r>
            </a:p>
          </p:txBody>
        </p:sp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3E55AFFB-643D-33ED-EC1B-9EAE8DA1D71F}"/>
              </a:ext>
            </a:extLst>
          </p:cNvPr>
          <p:cNvGrpSpPr/>
          <p:nvPr/>
        </p:nvGrpSpPr>
        <p:grpSpPr>
          <a:xfrm>
            <a:off x="-61059" y="46791"/>
            <a:ext cx="4498848" cy="6858000"/>
            <a:chOff x="4303776" y="0"/>
            <a:chExt cx="4498848" cy="6858000"/>
          </a:xfrm>
        </p:grpSpPr>
        <p:pic>
          <p:nvPicPr>
            <p:cNvPr id="288" name="Picture 28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5CD1A2D7-3183-6097-5B48-39DAAEB87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776" y="0"/>
              <a:ext cx="4498848" cy="6858000"/>
            </a:xfrm>
            <a:prstGeom prst="rect">
              <a:avLst/>
            </a:prstGeom>
          </p:spPr>
        </p:pic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BF5B381E-1239-F21E-89B2-365FA7F72E53}"/>
                </a:ext>
              </a:extLst>
            </p:cNvPr>
            <p:cNvCxnSpPr/>
            <p:nvPr/>
          </p:nvCxnSpPr>
          <p:spPr>
            <a:xfrm>
              <a:off x="5138237" y="697159"/>
              <a:ext cx="2808000" cy="0"/>
            </a:xfrm>
            <a:prstGeom prst="line">
              <a:avLst/>
            </a:prstGeom>
            <a:ln w="19050">
              <a:solidFill>
                <a:srgbClr val="FF5757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90" name="Picture 289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93E6252E-1747-F94A-EFD9-99C85C53A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812" y="656239"/>
              <a:ext cx="856776" cy="376891"/>
            </a:xfrm>
            <a:prstGeom prst="rect">
              <a:avLst/>
            </a:prstGeom>
          </p:spPr>
        </p:pic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A5666CA3-07E5-EF09-124C-A7A30C219292}"/>
                </a:ext>
              </a:extLst>
            </p:cNvPr>
            <p:cNvCxnSpPr/>
            <p:nvPr/>
          </p:nvCxnSpPr>
          <p:spPr>
            <a:xfrm>
              <a:off x="5138237" y="11797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AD487915-809E-6B30-4847-AEE6B3526756}"/>
                </a:ext>
              </a:extLst>
            </p:cNvPr>
            <p:cNvCxnSpPr/>
            <p:nvPr/>
          </p:nvCxnSpPr>
          <p:spPr>
            <a:xfrm>
              <a:off x="5149200" y="5967659"/>
              <a:ext cx="2808000" cy="0"/>
            </a:xfrm>
            <a:prstGeom prst="line">
              <a:avLst/>
            </a:prstGeom>
            <a:ln w="3175">
              <a:solidFill>
                <a:srgbClr val="FF5757">
                  <a:alpha val="96078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293" name="Graphic 292">
              <a:extLst>
                <a:ext uri="{FF2B5EF4-FFF2-40B4-BE49-F238E27FC236}">
                  <a16:creationId xmlns:a16="http://schemas.microsoft.com/office/drawing/2014/main" id="{638CD6E6-0482-C907-D128-BE75C5E60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70108" y="5884577"/>
              <a:ext cx="558168" cy="558168"/>
            </a:xfrm>
            <a:prstGeom prst="rect">
              <a:avLst/>
            </a:prstGeom>
          </p:spPr>
        </p:pic>
        <p:pic>
          <p:nvPicPr>
            <p:cNvPr id="294" name="Graphic 293">
              <a:extLst>
                <a:ext uri="{FF2B5EF4-FFF2-40B4-BE49-F238E27FC236}">
                  <a16:creationId xmlns:a16="http://schemas.microsoft.com/office/drawing/2014/main" id="{76218A2A-89CF-3137-5C88-BCCDE00FB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15363" y="798627"/>
              <a:ext cx="291815" cy="291815"/>
            </a:xfrm>
            <a:prstGeom prst="rect">
              <a:avLst/>
            </a:prstGeom>
          </p:spPr>
        </p:pic>
        <p:pic>
          <p:nvPicPr>
            <p:cNvPr id="295" name="Graphic 294">
              <a:extLst>
                <a:ext uri="{FF2B5EF4-FFF2-40B4-BE49-F238E27FC236}">
                  <a16:creationId xmlns:a16="http://schemas.microsoft.com/office/drawing/2014/main" id="{34B7F891-B4AA-E9A6-B11C-A3561357D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7668833" y="781189"/>
              <a:ext cx="332028" cy="332028"/>
            </a:xfrm>
            <a:prstGeom prst="rect">
              <a:avLst/>
            </a:prstGeom>
          </p:spPr>
        </p:pic>
        <p:pic>
          <p:nvPicPr>
            <p:cNvPr id="296" name="Graphic 295">
              <a:extLst>
                <a:ext uri="{FF2B5EF4-FFF2-40B4-BE49-F238E27FC236}">
                  <a16:creationId xmlns:a16="http://schemas.microsoft.com/office/drawing/2014/main" id="{C0C171AC-C188-DAB4-3A3C-A7E02FC0E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310801" y="6015909"/>
              <a:ext cx="302832" cy="302832"/>
            </a:xfrm>
            <a:prstGeom prst="rect">
              <a:avLst/>
            </a:prstGeom>
          </p:spPr>
        </p:pic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823D31E8-A79A-2911-4A22-A0DAA5F41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60797" y="5991401"/>
              <a:ext cx="345723" cy="345723"/>
            </a:xfrm>
            <a:prstGeom prst="rect">
              <a:avLst/>
            </a:prstGeom>
          </p:spPr>
        </p:pic>
        <p:pic>
          <p:nvPicPr>
            <p:cNvPr id="298" name="Graphic 297">
              <a:extLst>
                <a:ext uri="{FF2B5EF4-FFF2-40B4-BE49-F238E27FC236}">
                  <a16:creationId xmlns:a16="http://schemas.microsoft.com/office/drawing/2014/main" id="{403973D2-D90B-28CC-73E2-2758B5892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0416" y="790872"/>
              <a:ext cx="303295" cy="303295"/>
            </a:xfrm>
            <a:prstGeom prst="rect">
              <a:avLst/>
            </a:prstGeom>
          </p:spPr>
        </p:pic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226364F7-0A46-C304-B840-CBCC726FAEB2}"/>
                </a:ext>
              </a:extLst>
            </p:cNvPr>
            <p:cNvSpPr txBox="1"/>
            <p:nvPr/>
          </p:nvSpPr>
          <p:spPr>
            <a:xfrm>
              <a:off x="7243630" y="6263199"/>
              <a:ext cx="4562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Build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BE22317D-DDA9-41D7-89E3-94D74BB7BC1D}"/>
                </a:ext>
              </a:extLst>
            </p:cNvPr>
            <p:cNvSpPr txBox="1"/>
            <p:nvPr/>
          </p:nvSpPr>
          <p:spPr>
            <a:xfrm>
              <a:off x="5379359" y="6263199"/>
              <a:ext cx="5292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rgbClr val="FF5757"/>
                  </a:solidFill>
                  <a:latin typeface="Arial Nova Light" panose="020B0304020202020204" pitchFamily="34" charset="0"/>
                </a:rPr>
                <a:t>Home</a:t>
              </a:r>
              <a:endParaRPr lang="en-CA" sz="1050" dirty="0">
                <a:solidFill>
                  <a:srgbClr val="FF5757"/>
                </a:solidFill>
                <a:latin typeface="Arial Nova Light" panose="020B0304020202020204" pitchFamily="34" charset="0"/>
              </a:endParaRP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DD7E4D8D-B7AE-C7E2-1C8C-E83ADFE99655}"/>
                </a:ext>
              </a:extLst>
            </p:cNvPr>
            <p:cNvSpPr txBox="1"/>
            <p:nvPr/>
          </p:nvSpPr>
          <p:spPr>
            <a:xfrm>
              <a:off x="6200818" y="6263199"/>
              <a:ext cx="7148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latin typeface="Arial Nova Light" panose="020B0304020202020204" pitchFamily="34" charset="0"/>
                </a:rPr>
                <a:t>My Rack</a:t>
              </a:r>
              <a:endParaRPr lang="en-CA" sz="1050" dirty="0">
                <a:latin typeface="Arial Nova Light" panose="020B0304020202020204" pitchFamily="34" charset="0"/>
              </a:endParaRP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56B9522D-AB62-6142-BB62-D46F59DA5BB6}"/>
                </a:ext>
              </a:extLst>
            </p:cNvPr>
            <p:cNvSpPr txBox="1"/>
            <p:nvPr/>
          </p:nvSpPr>
          <p:spPr>
            <a:xfrm>
              <a:off x="5155415" y="2237740"/>
              <a:ext cx="1497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CA" dirty="0">
                <a:latin typeface="Arial Nova Light" panose="020B0304020202020204" pitchFamily="34" charset="0"/>
              </a:endParaRPr>
            </a:p>
          </p:txBody>
        </p: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2CFCB988-0705-E195-9645-F72F80889FF6}"/>
              </a:ext>
            </a:extLst>
          </p:cNvPr>
          <p:cNvGrpSpPr/>
          <p:nvPr/>
        </p:nvGrpSpPr>
        <p:grpSpPr>
          <a:xfrm>
            <a:off x="888361" y="439145"/>
            <a:ext cx="2615814" cy="246221"/>
            <a:chOff x="2264431" y="393148"/>
            <a:chExt cx="2615814" cy="246221"/>
          </a:xfrm>
        </p:grpSpPr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FC508C53-577E-CE6D-FB84-68B6BC5D58E7}"/>
                </a:ext>
              </a:extLst>
            </p:cNvPr>
            <p:cNvSpPr txBox="1"/>
            <p:nvPr/>
          </p:nvSpPr>
          <p:spPr>
            <a:xfrm>
              <a:off x="2264431" y="393148"/>
              <a:ext cx="53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latin typeface="Arial Nova Light" panose="020B0304020202020204" pitchFamily="34" charset="0"/>
                </a:rPr>
                <a:t>8:42</a:t>
              </a:r>
            </a:p>
          </p:txBody>
        </p:sp>
        <p:pic>
          <p:nvPicPr>
            <p:cNvPr id="306" name="Graphic 305">
              <a:extLst>
                <a:ext uri="{FF2B5EF4-FFF2-40B4-BE49-F238E27FC236}">
                  <a16:creationId xmlns:a16="http://schemas.microsoft.com/office/drawing/2014/main" id="{2FAF155F-C634-4BC9-9FC7-3F6CF8487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329280" y="431921"/>
              <a:ext cx="137896" cy="137896"/>
            </a:xfrm>
            <a:prstGeom prst="rect">
              <a:avLst/>
            </a:prstGeom>
          </p:spPr>
        </p:pic>
        <p:pic>
          <p:nvPicPr>
            <p:cNvPr id="307" name="Graphic 306">
              <a:extLst>
                <a:ext uri="{FF2B5EF4-FFF2-40B4-BE49-F238E27FC236}">
                  <a16:creationId xmlns:a16="http://schemas.microsoft.com/office/drawing/2014/main" id="{F49048F3-D3EF-F31F-243E-E61FF89BA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700827" y="418276"/>
              <a:ext cx="179418" cy="179418"/>
            </a:xfrm>
            <a:prstGeom prst="rect">
              <a:avLst/>
            </a:prstGeom>
          </p:spPr>
        </p:pic>
        <p:pic>
          <p:nvPicPr>
            <p:cNvPr id="308" name="Graphic 307">
              <a:extLst>
                <a:ext uri="{FF2B5EF4-FFF2-40B4-BE49-F238E27FC236}">
                  <a16:creationId xmlns:a16="http://schemas.microsoft.com/office/drawing/2014/main" id="{0939BC5F-47C0-ACAE-89CE-83EAE509D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498780" y="426132"/>
              <a:ext cx="166076" cy="166076"/>
            </a:xfrm>
            <a:prstGeom prst="rect">
              <a:avLst/>
            </a:prstGeom>
          </p:spPr>
        </p:pic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6A8A7031-1BF0-1DA5-CAEF-9AE9F6615B47}"/>
              </a:ext>
            </a:extLst>
          </p:cNvPr>
          <p:cNvGrpSpPr/>
          <p:nvPr/>
        </p:nvGrpSpPr>
        <p:grpSpPr>
          <a:xfrm>
            <a:off x="763984" y="1982104"/>
            <a:ext cx="1550089" cy="1812988"/>
            <a:chOff x="713279" y="1998157"/>
            <a:chExt cx="1550089" cy="181298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10" name="Rectangle: Rounded Corners 309">
              <a:extLst>
                <a:ext uri="{FF2B5EF4-FFF2-40B4-BE49-F238E27FC236}">
                  <a16:creationId xmlns:a16="http://schemas.microsoft.com/office/drawing/2014/main" id="{CA74864D-52F0-8282-8143-2DACF0526609}"/>
                </a:ext>
              </a:extLst>
            </p:cNvPr>
            <p:cNvSpPr/>
            <p:nvPr/>
          </p:nvSpPr>
          <p:spPr>
            <a:xfrm>
              <a:off x="841336" y="1998157"/>
              <a:ext cx="1273627" cy="181298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 dirty="0">
                <a:solidFill>
                  <a:schemeClr val="tx1"/>
                </a:solidFill>
                <a:latin typeface="Arial Nova Light" panose="020B0604020202020204" pitchFamily="34" charset="0"/>
              </a:endParaRPr>
            </a:p>
          </p:txBody>
        </p:sp>
        <p:pic>
          <p:nvPicPr>
            <p:cNvPr id="311" name="Picture 310" descr="A picture containing clothing, shirt&#10;&#10;Description automatically generated">
              <a:extLst>
                <a:ext uri="{FF2B5EF4-FFF2-40B4-BE49-F238E27FC236}">
                  <a16:creationId xmlns:a16="http://schemas.microsoft.com/office/drawing/2014/main" id="{574128F8-006E-7BA3-2CFF-5DDB7F5D56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45" t="5744" r="8487"/>
            <a:stretch/>
          </p:blipFill>
          <p:spPr>
            <a:xfrm>
              <a:off x="955383" y="2079882"/>
              <a:ext cx="1046991" cy="1240248"/>
            </a:xfrm>
            <a:prstGeom prst="rect">
              <a:avLst/>
            </a:prstGeom>
          </p:spPr>
        </p:pic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6513C867-9272-CA09-B8D9-9397D9EFFB70}"/>
                </a:ext>
              </a:extLst>
            </p:cNvPr>
            <p:cNvSpPr txBox="1"/>
            <p:nvPr/>
          </p:nvSpPr>
          <p:spPr>
            <a:xfrm>
              <a:off x="713279" y="3254088"/>
              <a:ext cx="155008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50" b="1" dirty="0">
                  <a:latin typeface="Arial Nova Light" panose="020B0304020202020204" pitchFamily="34" charset="0"/>
                </a:rPr>
                <a:t>Champion Crewneck</a:t>
              </a:r>
              <a:endParaRPr lang="en-CA" sz="1200" b="1" dirty="0">
                <a:latin typeface="Arial Nova Light" panose="020B0304020202020204" pitchFamily="34" charset="0"/>
              </a:endParaRPr>
            </a:p>
          </p:txBody>
        </p: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11CA5106-DB49-FC12-9C4E-898A5B51F63D}"/>
                </a:ext>
              </a:extLst>
            </p:cNvPr>
            <p:cNvSpPr txBox="1"/>
            <p:nvPr/>
          </p:nvSpPr>
          <p:spPr>
            <a:xfrm>
              <a:off x="1027492" y="3518736"/>
              <a:ext cx="9748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ova Light" panose="020B0304020202020204" pitchFamily="34" charset="0"/>
                </a:rPr>
                <a:t>#Fall #Tops</a:t>
              </a:r>
              <a:endParaRPr lang="en-CA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endParaRPr>
            </a:p>
          </p:txBody>
        </p: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3BCEED7A-518C-C83C-7AF8-B9912F0BBB3C}"/>
              </a:ext>
            </a:extLst>
          </p:cNvPr>
          <p:cNvGrpSpPr/>
          <p:nvPr/>
        </p:nvGrpSpPr>
        <p:grpSpPr>
          <a:xfrm>
            <a:off x="2079233" y="1985521"/>
            <a:ext cx="1629315" cy="1812988"/>
            <a:chOff x="2028528" y="2001574"/>
            <a:chExt cx="1629315" cy="181298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15" name="Rectangle: Rounded Corners 314">
              <a:extLst>
                <a:ext uri="{FF2B5EF4-FFF2-40B4-BE49-F238E27FC236}">
                  <a16:creationId xmlns:a16="http://schemas.microsoft.com/office/drawing/2014/main" id="{9958DB54-E99B-1891-0E7C-02E626D227CA}"/>
                </a:ext>
              </a:extLst>
            </p:cNvPr>
            <p:cNvSpPr/>
            <p:nvPr/>
          </p:nvSpPr>
          <p:spPr>
            <a:xfrm>
              <a:off x="2199169" y="2001574"/>
              <a:ext cx="1273627" cy="181298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 dirty="0">
                <a:solidFill>
                  <a:schemeClr val="tx1"/>
                </a:solidFill>
                <a:latin typeface="Arial Nova Light" panose="020B0604020202020204" pitchFamily="34" charset="0"/>
              </a:endParaRPr>
            </a:p>
          </p:txBody>
        </p:sp>
        <p:pic>
          <p:nvPicPr>
            <p:cNvPr id="316" name="Picture 315" descr="A pink towel on a blue surface&#10;&#10;Description automatically generated with low confidence">
              <a:extLst>
                <a:ext uri="{FF2B5EF4-FFF2-40B4-BE49-F238E27FC236}">
                  <a16:creationId xmlns:a16="http://schemas.microsoft.com/office/drawing/2014/main" id="{C4B17625-7F61-1132-066D-81EEF784B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5703" b="90000" l="2266" r="95938">
                          <a14:foregroundMark x1="13359" y1="11641" x2="8828" y2="39766"/>
                          <a14:foregroundMark x1="6797" y1="72109" x2="10234" y2="49141"/>
                          <a14:foregroundMark x1="5703" y1="77500" x2="7969" y2="77813"/>
                          <a14:foregroundMark x1="2266" y1="79766" x2="15859" y2="80391"/>
                          <a14:foregroundMark x1="89141" y1="49375" x2="95938" y2="71250"/>
                          <a14:foregroundMark x1="50781" y1="9688" x2="72969" y2="5703"/>
                          <a14:foregroundMark x1="34609" y1="10234" x2="37188" y2="10547"/>
                          <a14:foregroundMark x1="9922" y1="80625" x2="15078" y2="80938"/>
                          <a14:foregroundMark x1="14453" y1="8281" x2="18984" y2="114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8783" y="2213624"/>
              <a:ext cx="1092503" cy="1092503"/>
            </a:xfrm>
            <a:prstGeom prst="rect">
              <a:avLst/>
            </a:prstGeom>
          </p:spPr>
        </p:pic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C2E37F30-AA9E-3F83-6B70-DFDF53B0C35A}"/>
                </a:ext>
              </a:extLst>
            </p:cNvPr>
            <p:cNvSpPr txBox="1"/>
            <p:nvPr/>
          </p:nvSpPr>
          <p:spPr>
            <a:xfrm>
              <a:off x="2147488" y="3265959"/>
              <a:ext cx="13725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50" b="1" dirty="0">
                  <a:latin typeface="Arial Nova Light" panose="020B0304020202020204" pitchFamily="34" charset="0"/>
                </a:rPr>
                <a:t>Tennis Skirt (Pink)</a:t>
              </a:r>
              <a:endParaRPr lang="en-CA" sz="1200" b="1" dirty="0">
                <a:latin typeface="Arial Nova Light" panose="020B0304020202020204" pitchFamily="34" charset="0"/>
              </a:endParaRPr>
            </a:p>
          </p:txBody>
        </p:sp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14773F65-4FD3-2619-6E01-1CAD13EC4CBE}"/>
                </a:ext>
              </a:extLst>
            </p:cNvPr>
            <p:cNvSpPr txBox="1"/>
            <p:nvPr/>
          </p:nvSpPr>
          <p:spPr>
            <a:xfrm>
              <a:off x="2028528" y="3515698"/>
              <a:ext cx="16293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ova Light" panose="020B0304020202020204" pitchFamily="34" charset="0"/>
                </a:rPr>
                <a:t>#Summer #Bottoms</a:t>
              </a:r>
              <a:endParaRPr lang="en-CA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endParaRPr>
            </a:p>
          </p:txBody>
        </p: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73549079-96CC-1655-1746-0C76187E7267}"/>
              </a:ext>
            </a:extLst>
          </p:cNvPr>
          <p:cNvGrpSpPr/>
          <p:nvPr/>
        </p:nvGrpSpPr>
        <p:grpSpPr>
          <a:xfrm>
            <a:off x="766507" y="3896589"/>
            <a:ext cx="1550089" cy="1812988"/>
            <a:chOff x="713279" y="1998157"/>
            <a:chExt cx="1550089" cy="181298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20" name="Rectangle: Rounded Corners 319">
              <a:extLst>
                <a:ext uri="{FF2B5EF4-FFF2-40B4-BE49-F238E27FC236}">
                  <a16:creationId xmlns:a16="http://schemas.microsoft.com/office/drawing/2014/main" id="{8823BA3E-CC34-8B0F-FD22-0E803DD2A513}"/>
                </a:ext>
              </a:extLst>
            </p:cNvPr>
            <p:cNvSpPr/>
            <p:nvPr/>
          </p:nvSpPr>
          <p:spPr>
            <a:xfrm>
              <a:off x="841336" y="1998157"/>
              <a:ext cx="1273627" cy="181298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 dirty="0">
                <a:solidFill>
                  <a:schemeClr val="tx1"/>
                </a:solidFill>
                <a:latin typeface="Arial Nova Light" panose="020B0604020202020204" pitchFamily="34" charset="0"/>
              </a:endParaRPr>
            </a:p>
          </p:txBody>
        </p:sp>
        <p:pic>
          <p:nvPicPr>
            <p:cNvPr id="321" name="Picture 320" descr="A picture containing clothing, shirt&#10;&#10;Description automatically generated">
              <a:extLst>
                <a:ext uri="{FF2B5EF4-FFF2-40B4-BE49-F238E27FC236}">
                  <a16:creationId xmlns:a16="http://schemas.microsoft.com/office/drawing/2014/main" id="{DD5EAA0F-4ED6-DC17-1E08-664A4926AF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45" t="5744" r="8487"/>
            <a:stretch/>
          </p:blipFill>
          <p:spPr>
            <a:xfrm>
              <a:off x="955383" y="2079882"/>
              <a:ext cx="1046991" cy="1240248"/>
            </a:xfrm>
            <a:prstGeom prst="rect">
              <a:avLst/>
            </a:prstGeom>
          </p:spPr>
        </p:pic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AFAA018F-B521-FA30-6D67-7468EB9E26C0}"/>
                </a:ext>
              </a:extLst>
            </p:cNvPr>
            <p:cNvSpPr txBox="1"/>
            <p:nvPr/>
          </p:nvSpPr>
          <p:spPr>
            <a:xfrm>
              <a:off x="713279" y="3254088"/>
              <a:ext cx="155008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50" b="1" dirty="0">
                  <a:latin typeface="Arial Nova Light" panose="020B0304020202020204" pitchFamily="34" charset="0"/>
                </a:rPr>
                <a:t>Champion Crewneck</a:t>
              </a:r>
              <a:endParaRPr lang="en-CA" sz="1200" b="1" dirty="0">
                <a:latin typeface="Arial Nova Light" panose="020B0304020202020204" pitchFamily="34" charset="0"/>
              </a:endParaRPr>
            </a:p>
          </p:txBody>
        </p:sp>
        <p:sp>
          <p:nvSpPr>
            <p:cNvPr id="323" name="TextBox 322">
              <a:extLst>
                <a:ext uri="{FF2B5EF4-FFF2-40B4-BE49-F238E27FC236}">
                  <a16:creationId xmlns:a16="http://schemas.microsoft.com/office/drawing/2014/main" id="{279399DC-F247-494F-AA3E-5485461CB371}"/>
                </a:ext>
              </a:extLst>
            </p:cNvPr>
            <p:cNvSpPr txBox="1"/>
            <p:nvPr/>
          </p:nvSpPr>
          <p:spPr>
            <a:xfrm>
              <a:off x="1027492" y="3518736"/>
              <a:ext cx="97488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ova Light" panose="020B0304020202020204" pitchFamily="34" charset="0"/>
                </a:rPr>
                <a:t>#Fall #Tops</a:t>
              </a:r>
              <a:endParaRPr lang="en-CA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endParaRPr>
            </a:p>
          </p:txBody>
        </p:sp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5E20ECC0-ADB7-FF7A-93FF-3B139519EDF0}"/>
              </a:ext>
            </a:extLst>
          </p:cNvPr>
          <p:cNvGrpSpPr/>
          <p:nvPr/>
        </p:nvGrpSpPr>
        <p:grpSpPr>
          <a:xfrm>
            <a:off x="2069056" y="3887306"/>
            <a:ext cx="1629315" cy="1812988"/>
            <a:chOff x="2028528" y="2001574"/>
            <a:chExt cx="1629315" cy="181298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25" name="Rectangle: Rounded Corners 324">
              <a:extLst>
                <a:ext uri="{FF2B5EF4-FFF2-40B4-BE49-F238E27FC236}">
                  <a16:creationId xmlns:a16="http://schemas.microsoft.com/office/drawing/2014/main" id="{B5A1C684-8306-24B2-270F-412E0383F56C}"/>
                </a:ext>
              </a:extLst>
            </p:cNvPr>
            <p:cNvSpPr/>
            <p:nvPr/>
          </p:nvSpPr>
          <p:spPr>
            <a:xfrm>
              <a:off x="2199169" y="2001574"/>
              <a:ext cx="1273627" cy="181298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F57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600" dirty="0">
                <a:solidFill>
                  <a:schemeClr val="tx1"/>
                </a:solidFill>
                <a:latin typeface="Arial Nova Light" panose="020B0604020202020204" pitchFamily="34" charset="0"/>
              </a:endParaRPr>
            </a:p>
          </p:txBody>
        </p:sp>
        <p:pic>
          <p:nvPicPr>
            <p:cNvPr id="326" name="Picture 325" descr="A pink towel on a blue surface&#10;&#10;Description automatically generated with low confidence">
              <a:extLst>
                <a:ext uri="{FF2B5EF4-FFF2-40B4-BE49-F238E27FC236}">
                  <a16:creationId xmlns:a16="http://schemas.microsoft.com/office/drawing/2014/main" id="{EB98B9B0-721E-4CED-A7AE-12DFEDCCB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5703" b="90000" l="2266" r="95938">
                          <a14:foregroundMark x1="13359" y1="11641" x2="8828" y2="39766"/>
                          <a14:foregroundMark x1="6797" y1="72109" x2="10234" y2="49141"/>
                          <a14:foregroundMark x1="5703" y1="77500" x2="7969" y2="77813"/>
                          <a14:foregroundMark x1="2266" y1="79766" x2="15859" y2="80391"/>
                          <a14:foregroundMark x1="89141" y1="49375" x2="95938" y2="71250"/>
                          <a14:foregroundMark x1="50781" y1="9688" x2="72969" y2="5703"/>
                          <a14:foregroundMark x1="34609" y1="10234" x2="37188" y2="10547"/>
                          <a14:foregroundMark x1="9922" y1="80625" x2="15078" y2="80938"/>
                          <a14:foregroundMark x1="14453" y1="8281" x2="18984" y2="114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8783" y="2213624"/>
              <a:ext cx="1092503" cy="1092503"/>
            </a:xfrm>
            <a:prstGeom prst="rect">
              <a:avLst/>
            </a:prstGeom>
          </p:spPr>
        </p:pic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D125310E-9D84-6FEA-9082-8F34281C8134}"/>
                </a:ext>
              </a:extLst>
            </p:cNvPr>
            <p:cNvSpPr txBox="1"/>
            <p:nvPr/>
          </p:nvSpPr>
          <p:spPr>
            <a:xfrm>
              <a:off x="2147488" y="3265959"/>
              <a:ext cx="13725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50" b="1" dirty="0">
                  <a:latin typeface="Arial Nova Light" panose="020B0304020202020204" pitchFamily="34" charset="0"/>
                </a:rPr>
                <a:t>Tennis Skirt (Pink)</a:t>
              </a:r>
              <a:endParaRPr lang="en-CA" sz="1200" b="1" dirty="0">
                <a:latin typeface="Arial Nova Light" panose="020B0304020202020204" pitchFamily="34" charset="0"/>
              </a:endParaRPr>
            </a:p>
          </p:txBody>
        </p: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C4733731-2017-61FB-C387-956623050343}"/>
                </a:ext>
              </a:extLst>
            </p:cNvPr>
            <p:cNvSpPr txBox="1"/>
            <p:nvPr/>
          </p:nvSpPr>
          <p:spPr>
            <a:xfrm>
              <a:off x="2028528" y="3515698"/>
              <a:ext cx="16293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ova Light" panose="020B0304020202020204" pitchFamily="34" charset="0"/>
                </a:rPr>
                <a:t>#Summer #Bottoms</a:t>
              </a:r>
              <a:endParaRPr lang="en-CA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304020202020204" pitchFamily="34" charset="0"/>
              </a:endParaRPr>
            </a:p>
          </p:txBody>
        </p:sp>
      </p:grpSp>
      <p:pic>
        <p:nvPicPr>
          <p:cNvPr id="329" name="Graphic 328">
            <a:extLst>
              <a:ext uri="{FF2B5EF4-FFF2-40B4-BE49-F238E27FC236}">
                <a16:creationId xmlns:a16="http://schemas.microsoft.com/office/drawing/2014/main" id="{CA542F94-8D71-9384-9591-364E80505AE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050528" y="5431849"/>
            <a:ext cx="434832" cy="434832"/>
          </a:xfrm>
          <a:prstGeom prst="rect">
            <a:avLst/>
          </a:prstGeom>
        </p:spPr>
      </p:pic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555D1893-8718-EEF3-00CE-A959A88FAB09}"/>
              </a:ext>
            </a:extLst>
          </p:cNvPr>
          <p:cNvCxnSpPr/>
          <p:nvPr/>
        </p:nvCxnSpPr>
        <p:spPr>
          <a:xfrm>
            <a:off x="808615" y="1837901"/>
            <a:ext cx="2808000" cy="0"/>
          </a:xfrm>
          <a:prstGeom prst="line">
            <a:avLst/>
          </a:prstGeom>
          <a:ln w="3175">
            <a:solidFill>
              <a:srgbClr val="FF5757">
                <a:alpha val="96078"/>
              </a:srgb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6D58322D-2391-2B2D-EA00-5A08EF503B15}"/>
              </a:ext>
            </a:extLst>
          </p:cNvPr>
          <p:cNvGrpSpPr/>
          <p:nvPr/>
        </p:nvGrpSpPr>
        <p:grpSpPr>
          <a:xfrm>
            <a:off x="828819" y="1260152"/>
            <a:ext cx="2959175" cy="289158"/>
            <a:chOff x="4893169" y="1348181"/>
            <a:chExt cx="2959175" cy="289158"/>
          </a:xfrm>
        </p:grpSpPr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A60E349F-2B73-6190-6F9C-6E065F1E52AC}"/>
                </a:ext>
              </a:extLst>
            </p:cNvPr>
            <p:cNvGrpSpPr/>
            <p:nvPr/>
          </p:nvGrpSpPr>
          <p:grpSpPr>
            <a:xfrm>
              <a:off x="4893169" y="1351312"/>
              <a:ext cx="879451" cy="276999"/>
              <a:chOff x="4893169" y="1351312"/>
              <a:chExt cx="879451" cy="276999"/>
            </a:xfrm>
          </p:grpSpPr>
          <p:pic>
            <p:nvPicPr>
              <p:cNvPr id="342" name="Graphic 341">
                <a:extLst>
                  <a:ext uri="{FF2B5EF4-FFF2-40B4-BE49-F238E27FC236}">
                    <a16:creationId xmlns:a16="http://schemas.microsoft.com/office/drawing/2014/main" id="{82344ECF-9963-A531-C897-92791BAB8D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4893169" y="1352372"/>
                <a:ext cx="226576" cy="226576"/>
              </a:xfrm>
              <a:prstGeom prst="rect">
                <a:avLst/>
              </a:prstGeom>
            </p:spPr>
          </p:pic>
          <p:sp>
            <p:nvSpPr>
              <p:cNvPr id="343" name="TextBox 342">
                <a:extLst>
                  <a:ext uri="{FF2B5EF4-FFF2-40B4-BE49-F238E27FC236}">
                    <a16:creationId xmlns:a16="http://schemas.microsoft.com/office/drawing/2014/main" id="{FFDA8CE8-2C67-4860-3122-5967D5870A7C}"/>
                  </a:ext>
                </a:extLst>
              </p:cNvPr>
              <p:cNvSpPr txBox="1"/>
              <p:nvPr/>
            </p:nvSpPr>
            <p:spPr>
              <a:xfrm>
                <a:off x="5071710" y="1351312"/>
                <a:ext cx="70091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Nova Light" panose="020B0304020202020204" pitchFamily="34" charset="0"/>
                  </a:rPr>
                  <a:t>Season</a:t>
                </a:r>
              </a:p>
            </p:txBody>
          </p:sp>
        </p:grp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5A6E7BB3-9BC3-7484-CADD-E6C92CA0E058}"/>
                </a:ext>
              </a:extLst>
            </p:cNvPr>
            <p:cNvGrpSpPr/>
            <p:nvPr/>
          </p:nvGrpSpPr>
          <p:grpSpPr>
            <a:xfrm>
              <a:off x="5731823" y="1351312"/>
              <a:ext cx="659673" cy="276999"/>
              <a:chOff x="5731823" y="1351312"/>
              <a:chExt cx="659673" cy="276999"/>
            </a:xfrm>
          </p:grpSpPr>
          <p:pic>
            <p:nvPicPr>
              <p:cNvPr id="340" name="Graphic 339">
                <a:extLst>
                  <a:ext uri="{FF2B5EF4-FFF2-40B4-BE49-F238E27FC236}">
                    <a16:creationId xmlns:a16="http://schemas.microsoft.com/office/drawing/2014/main" id="{B4F6495B-C8E9-6950-7E90-744FF66A5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731823" y="1385455"/>
                <a:ext cx="205795" cy="205795"/>
              </a:xfrm>
              <a:prstGeom prst="rect">
                <a:avLst/>
              </a:prstGeom>
            </p:spPr>
          </p:pic>
          <p:sp>
            <p:nvSpPr>
              <p:cNvPr id="341" name="TextBox 340">
                <a:extLst>
                  <a:ext uri="{FF2B5EF4-FFF2-40B4-BE49-F238E27FC236}">
                    <a16:creationId xmlns:a16="http://schemas.microsoft.com/office/drawing/2014/main" id="{A0195C37-CDA6-884D-0424-08AEBAA47B9B}"/>
                  </a:ext>
                </a:extLst>
              </p:cNvPr>
              <p:cNvSpPr txBox="1"/>
              <p:nvPr/>
            </p:nvSpPr>
            <p:spPr>
              <a:xfrm>
                <a:off x="5871774" y="1351312"/>
                <a:ext cx="51972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Nova Light" panose="020B0304020202020204" pitchFamily="34" charset="0"/>
                  </a:rPr>
                  <a:t>Type</a:t>
                </a:r>
              </a:p>
            </p:txBody>
          </p:sp>
        </p:grpSp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5385C91B-4873-4035-E28C-0DAA00273C47}"/>
                </a:ext>
              </a:extLst>
            </p:cNvPr>
            <p:cNvGrpSpPr/>
            <p:nvPr/>
          </p:nvGrpSpPr>
          <p:grpSpPr>
            <a:xfrm>
              <a:off x="6352731" y="1360340"/>
              <a:ext cx="823178" cy="276999"/>
              <a:chOff x="6352731" y="1360340"/>
              <a:chExt cx="823178" cy="276999"/>
            </a:xfrm>
          </p:grpSpPr>
          <p:pic>
            <p:nvPicPr>
              <p:cNvPr id="338" name="Graphic 337">
                <a:extLst>
                  <a:ext uri="{FF2B5EF4-FFF2-40B4-BE49-F238E27FC236}">
                    <a16:creationId xmlns:a16="http://schemas.microsoft.com/office/drawing/2014/main" id="{E6F195D1-F2D6-EB52-2FBF-DB5C63B4BF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6352731" y="1391355"/>
                <a:ext cx="198379" cy="198379"/>
              </a:xfrm>
              <a:prstGeom prst="rect">
                <a:avLst/>
              </a:prstGeom>
            </p:spPr>
          </p:pic>
          <p:sp>
            <p:nvSpPr>
              <p:cNvPr id="339" name="TextBox 338">
                <a:extLst>
                  <a:ext uri="{FF2B5EF4-FFF2-40B4-BE49-F238E27FC236}">
                    <a16:creationId xmlns:a16="http://schemas.microsoft.com/office/drawing/2014/main" id="{156D0740-CC1D-AA98-554A-AD358E9A5DBF}"/>
                  </a:ext>
                </a:extLst>
              </p:cNvPr>
              <p:cNvSpPr txBox="1"/>
              <p:nvPr/>
            </p:nvSpPr>
            <p:spPr>
              <a:xfrm>
                <a:off x="6507501" y="1360340"/>
                <a:ext cx="66840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Nova Light" panose="020B0304020202020204" pitchFamily="34" charset="0"/>
                  </a:rPr>
                  <a:t>Color</a:t>
                </a:r>
              </a:p>
            </p:txBody>
          </p:sp>
        </p:grpSp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276E5668-FAC8-2AE0-C1FD-AC7C63921F9F}"/>
                </a:ext>
              </a:extLst>
            </p:cNvPr>
            <p:cNvGrpSpPr/>
            <p:nvPr/>
          </p:nvGrpSpPr>
          <p:grpSpPr>
            <a:xfrm>
              <a:off x="7035953" y="1348181"/>
              <a:ext cx="816391" cy="276999"/>
              <a:chOff x="7035953" y="1348181"/>
              <a:chExt cx="816391" cy="276999"/>
            </a:xfrm>
          </p:grpSpPr>
          <p:pic>
            <p:nvPicPr>
              <p:cNvPr id="336" name="Graphic 335">
                <a:extLst>
                  <a:ext uri="{FF2B5EF4-FFF2-40B4-BE49-F238E27FC236}">
                    <a16:creationId xmlns:a16="http://schemas.microsoft.com/office/drawing/2014/main" id="{4483A7D1-7A41-1701-4230-7043FB45F0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7035953" y="1388348"/>
                <a:ext cx="197344" cy="197344"/>
              </a:xfrm>
              <a:prstGeom prst="rect">
                <a:avLst/>
              </a:prstGeom>
            </p:spPr>
          </p:pic>
          <p:sp>
            <p:nvSpPr>
              <p:cNvPr id="337" name="TextBox 336">
                <a:extLst>
                  <a:ext uri="{FF2B5EF4-FFF2-40B4-BE49-F238E27FC236}">
                    <a16:creationId xmlns:a16="http://schemas.microsoft.com/office/drawing/2014/main" id="{9F484C0A-5F34-5276-DB21-96707C248E4A}"/>
                  </a:ext>
                </a:extLst>
              </p:cNvPr>
              <p:cNvSpPr txBox="1"/>
              <p:nvPr/>
            </p:nvSpPr>
            <p:spPr>
              <a:xfrm>
                <a:off x="7183936" y="1348181"/>
                <a:ext cx="66840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A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Nova Light" panose="020B0304020202020204" pitchFamily="34" charset="0"/>
                  </a:rPr>
                  <a:t>Style</a:t>
                </a:r>
              </a:p>
            </p:txBody>
          </p:sp>
        </p:grp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A3735104-12E0-EA36-D4F7-C0AE638109EA}"/>
              </a:ext>
            </a:extLst>
          </p:cNvPr>
          <p:cNvGrpSpPr/>
          <p:nvPr/>
        </p:nvGrpSpPr>
        <p:grpSpPr>
          <a:xfrm>
            <a:off x="2579349" y="1536770"/>
            <a:ext cx="639085" cy="276999"/>
            <a:chOff x="6875037" y="1581375"/>
            <a:chExt cx="639085" cy="276999"/>
          </a:xfrm>
        </p:grpSpPr>
        <p:pic>
          <p:nvPicPr>
            <p:cNvPr id="345" name="Graphic 344">
              <a:extLst>
                <a:ext uri="{FF2B5EF4-FFF2-40B4-BE49-F238E27FC236}">
                  <a16:creationId xmlns:a16="http://schemas.microsoft.com/office/drawing/2014/main" id="{99332FC2-9A70-298E-DB02-2279F3071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6875037" y="1653236"/>
              <a:ext cx="159882" cy="159882"/>
            </a:xfrm>
            <a:prstGeom prst="rect">
              <a:avLst/>
            </a:prstGeom>
          </p:spPr>
        </p:pic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375DFE31-AB70-72B3-0763-20C8CBCC0A38}"/>
                </a:ext>
              </a:extLst>
            </p:cNvPr>
            <p:cNvSpPr txBox="1"/>
            <p:nvPr/>
          </p:nvSpPr>
          <p:spPr>
            <a:xfrm>
              <a:off x="6967859" y="1581375"/>
              <a:ext cx="54626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ova Light" panose="020B0304020202020204" pitchFamily="34" charset="0"/>
                </a:rPr>
                <a:t>Filter</a:t>
              </a: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EDA7312D-5F14-E890-9DE7-6F1EE39FE3BE}"/>
              </a:ext>
            </a:extLst>
          </p:cNvPr>
          <p:cNvGrpSpPr/>
          <p:nvPr/>
        </p:nvGrpSpPr>
        <p:grpSpPr>
          <a:xfrm>
            <a:off x="1272562" y="1536770"/>
            <a:ext cx="614953" cy="276999"/>
            <a:chOff x="5125815" y="1580963"/>
            <a:chExt cx="745781" cy="276999"/>
          </a:xfrm>
        </p:grpSpPr>
        <p:pic>
          <p:nvPicPr>
            <p:cNvPr id="348" name="Graphic 347">
              <a:extLst>
                <a:ext uri="{FF2B5EF4-FFF2-40B4-BE49-F238E27FC236}">
                  <a16:creationId xmlns:a16="http://schemas.microsoft.com/office/drawing/2014/main" id="{D52258EC-991C-2988-2EE2-626C4D3A4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5125815" y="1644543"/>
              <a:ext cx="162672" cy="162672"/>
            </a:xfrm>
            <a:prstGeom prst="rect">
              <a:avLst/>
            </a:prstGeom>
          </p:spPr>
        </p:pic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6F5BA783-8B4B-475D-3D72-0E56DF36EDD1}"/>
                </a:ext>
              </a:extLst>
            </p:cNvPr>
            <p:cNvSpPr txBox="1"/>
            <p:nvPr/>
          </p:nvSpPr>
          <p:spPr>
            <a:xfrm>
              <a:off x="5203188" y="1580963"/>
              <a:ext cx="66840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ova Light" panose="020B0304020202020204" pitchFamily="34" charset="0"/>
                </a:rPr>
                <a:t>Save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5D1512B-CD7C-09CD-FCB2-10F499677946}"/>
              </a:ext>
            </a:extLst>
          </p:cNvPr>
          <p:cNvCxnSpPr>
            <a:cxnSpLocks/>
          </p:cNvCxnSpPr>
          <p:nvPr/>
        </p:nvCxnSpPr>
        <p:spPr>
          <a:xfrm flipH="1">
            <a:off x="3365837" y="5006477"/>
            <a:ext cx="772638" cy="653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C6D0F65-514C-470E-D10D-5CC81F917AEB}"/>
              </a:ext>
            </a:extLst>
          </p:cNvPr>
          <p:cNvSpPr txBox="1"/>
          <p:nvPr/>
        </p:nvSpPr>
        <p:spPr>
          <a:xfrm>
            <a:off x="3620577" y="4306655"/>
            <a:ext cx="8114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400" b="1" dirty="0">
                <a:latin typeface="Arial Nova Light" panose="020B0304020202020204" pitchFamily="34" charset="0"/>
              </a:rPr>
              <a:t>New </a:t>
            </a:r>
          </a:p>
          <a:p>
            <a:pPr algn="r"/>
            <a:r>
              <a:rPr lang="en-CA" sz="1400" b="1" dirty="0">
                <a:latin typeface="Arial Nova Light" panose="020B0304020202020204" pitchFamily="34" charset="0"/>
              </a:rPr>
              <a:t>Rack Item</a:t>
            </a:r>
            <a:endParaRPr lang="en-CA" dirty="0">
              <a:latin typeface="Arial Nova Light" panose="020B0304020202020204" pitchFamily="34" charset="0"/>
            </a:endParaRPr>
          </a:p>
        </p:txBody>
      </p: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1D29E5AF-E648-CEA8-A5A5-65FC6A4519F6}"/>
              </a:ext>
            </a:extLst>
          </p:cNvPr>
          <p:cNvCxnSpPr/>
          <p:nvPr/>
        </p:nvCxnSpPr>
        <p:spPr>
          <a:xfrm>
            <a:off x="797464" y="1553305"/>
            <a:ext cx="2808000" cy="0"/>
          </a:xfrm>
          <a:prstGeom prst="line">
            <a:avLst/>
          </a:prstGeom>
          <a:ln w="3175">
            <a:solidFill>
              <a:srgbClr val="FF5757">
                <a:alpha val="96078"/>
              </a:srgb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568A774E-0246-7A6E-E775-F49062E72362}"/>
              </a:ext>
            </a:extLst>
          </p:cNvPr>
          <p:cNvCxnSpPr/>
          <p:nvPr/>
        </p:nvCxnSpPr>
        <p:spPr>
          <a:xfrm>
            <a:off x="4842516" y="1547921"/>
            <a:ext cx="2808000" cy="0"/>
          </a:xfrm>
          <a:prstGeom prst="line">
            <a:avLst/>
          </a:prstGeom>
          <a:ln w="3175">
            <a:solidFill>
              <a:srgbClr val="FF5757">
                <a:alpha val="96078"/>
              </a:srgb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7FD3E6EB-9B0F-3828-DFD8-08066D86D318}"/>
              </a:ext>
            </a:extLst>
          </p:cNvPr>
          <p:cNvGrpSpPr/>
          <p:nvPr/>
        </p:nvGrpSpPr>
        <p:grpSpPr>
          <a:xfrm>
            <a:off x="4843769" y="1548111"/>
            <a:ext cx="872426" cy="827368"/>
            <a:chOff x="4843769" y="1548111"/>
            <a:chExt cx="872426" cy="827368"/>
          </a:xfrm>
        </p:grpSpPr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6C1CC31E-9FCC-1904-1B52-81F48D030BF2}"/>
                </a:ext>
              </a:extLst>
            </p:cNvPr>
            <p:cNvSpPr/>
            <p:nvPr/>
          </p:nvSpPr>
          <p:spPr>
            <a:xfrm>
              <a:off x="4843769" y="1548111"/>
              <a:ext cx="832208" cy="81092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5C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3" name="TextBox 352">
              <a:extLst>
                <a:ext uri="{FF2B5EF4-FFF2-40B4-BE49-F238E27FC236}">
                  <a16:creationId xmlns:a16="http://schemas.microsoft.com/office/drawing/2014/main" id="{11F9924A-2608-04A4-4741-BC3C3F72FDD2}"/>
                </a:ext>
              </a:extLst>
            </p:cNvPr>
            <p:cNvSpPr txBox="1"/>
            <p:nvPr/>
          </p:nvSpPr>
          <p:spPr>
            <a:xfrm>
              <a:off x="5015285" y="1549692"/>
              <a:ext cx="70091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1050" dirty="0">
                  <a:latin typeface="Arial Nova Light" panose="020B0304020202020204" pitchFamily="34" charset="0"/>
                </a:rPr>
                <a:t>Spring</a:t>
              </a:r>
            </a:p>
          </p:txBody>
        </p:sp>
        <p:sp>
          <p:nvSpPr>
            <p:cNvPr id="354" name="TextBox 353">
              <a:extLst>
                <a:ext uri="{FF2B5EF4-FFF2-40B4-BE49-F238E27FC236}">
                  <a16:creationId xmlns:a16="http://schemas.microsoft.com/office/drawing/2014/main" id="{805146B1-58A1-74FB-4CE8-35823A8DDE83}"/>
                </a:ext>
              </a:extLst>
            </p:cNvPr>
            <p:cNvSpPr txBox="1"/>
            <p:nvPr/>
          </p:nvSpPr>
          <p:spPr>
            <a:xfrm>
              <a:off x="5013573" y="1757522"/>
              <a:ext cx="684576" cy="26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1050" dirty="0">
                  <a:latin typeface="Arial Nova Light" panose="020B0304020202020204" pitchFamily="34" charset="0"/>
                </a:rPr>
                <a:t>Summer</a:t>
              </a:r>
              <a:endParaRPr lang="en-CA" sz="1200" dirty="0">
                <a:latin typeface="Arial Nova Light" panose="020B0304020202020204" pitchFamily="34" charset="0"/>
              </a:endParaRPr>
            </a:p>
          </p:txBody>
        </p:sp>
        <p:sp>
          <p:nvSpPr>
            <p:cNvPr id="355" name="TextBox 354">
              <a:extLst>
                <a:ext uri="{FF2B5EF4-FFF2-40B4-BE49-F238E27FC236}">
                  <a16:creationId xmlns:a16="http://schemas.microsoft.com/office/drawing/2014/main" id="{FD2038ED-38B4-5FF8-3441-5FE6D24065CE}"/>
                </a:ext>
              </a:extLst>
            </p:cNvPr>
            <p:cNvSpPr txBox="1"/>
            <p:nvPr/>
          </p:nvSpPr>
          <p:spPr>
            <a:xfrm>
              <a:off x="5021720" y="1942521"/>
              <a:ext cx="684576" cy="26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1050" dirty="0">
                  <a:latin typeface="Arial Nova Light" panose="020B0304020202020204" pitchFamily="34" charset="0"/>
                </a:rPr>
                <a:t>Fall</a:t>
              </a:r>
              <a:endParaRPr lang="en-CA" sz="1200" dirty="0">
                <a:latin typeface="Arial Nova Light" panose="020B0304020202020204" pitchFamily="34" charset="0"/>
              </a:endParaRPr>
            </a:p>
          </p:txBody>
        </p:sp>
        <p:sp>
          <p:nvSpPr>
            <p:cNvPr id="356" name="TextBox 355">
              <a:extLst>
                <a:ext uri="{FF2B5EF4-FFF2-40B4-BE49-F238E27FC236}">
                  <a16:creationId xmlns:a16="http://schemas.microsoft.com/office/drawing/2014/main" id="{6BF13096-8C28-6CEA-D670-E1CAD393A729}"/>
                </a:ext>
              </a:extLst>
            </p:cNvPr>
            <p:cNvSpPr txBox="1"/>
            <p:nvPr/>
          </p:nvSpPr>
          <p:spPr>
            <a:xfrm>
              <a:off x="5015807" y="2115479"/>
              <a:ext cx="684576" cy="260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1050" dirty="0">
                  <a:latin typeface="Arial Nova Light" panose="020B0304020202020204" pitchFamily="34" charset="0"/>
                </a:rPr>
                <a:t>Winter</a:t>
              </a:r>
              <a:endParaRPr lang="en-CA" sz="1200" dirty="0">
                <a:latin typeface="Arial Nova Light" panose="020B0304020202020204" pitchFamily="34" charset="0"/>
              </a:endParaRPr>
            </a:p>
          </p:txBody>
        </p:sp>
      </p:grpSp>
      <p:sp>
        <p:nvSpPr>
          <p:cNvPr id="359" name="Oval 358">
            <a:extLst>
              <a:ext uri="{FF2B5EF4-FFF2-40B4-BE49-F238E27FC236}">
                <a16:creationId xmlns:a16="http://schemas.microsoft.com/office/drawing/2014/main" id="{CA622030-4EF9-A324-2EFD-144C0C41093D}"/>
              </a:ext>
            </a:extLst>
          </p:cNvPr>
          <p:cNvSpPr/>
          <p:nvPr/>
        </p:nvSpPr>
        <p:spPr>
          <a:xfrm>
            <a:off x="4939693" y="1637369"/>
            <a:ext cx="83408" cy="83408"/>
          </a:xfrm>
          <a:prstGeom prst="ellipse">
            <a:avLst/>
          </a:prstGeom>
          <a:solidFill>
            <a:schemeClr val="bg1"/>
          </a:solidFill>
          <a:ln>
            <a:solidFill>
              <a:srgbClr val="FF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0" name="Oval 359">
            <a:extLst>
              <a:ext uri="{FF2B5EF4-FFF2-40B4-BE49-F238E27FC236}">
                <a16:creationId xmlns:a16="http://schemas.microsoft.com/office/drawing/2014/main" id="{8BEB0052-34E4-D924-04D7-FE47CD289EAD}"/>
              </a:ext>
            </a:extLst>
          </p:cNvPr>
          <p:cNvSpPr/>
          <p:nvPr/>
        </p:nvSpPr>
        <p:spPr>
          <a:xfrm>
            <a:off x="4937703" y="1845760"/>
            <a:ext cx="83408" cy="83408"/>
          </a:xfrm>
          <a:prstGeom prst="ellipse">
            <a:avLst/>
          </a:prstGeom>
          <a:solidFill>
            <a:schemeClr val="bg1"/>
          </a:solidFill>
          <a:ln>
            <a:solidFill>
              <a:srgbClr val="FF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1339D191-3F0B-4E65-D080-B9CC00375919}"/>
              </a:ext>
            </a:extLst>
          </p:cNvPr>
          <p:cNvSpPr/>
          <p:nvPr/>
        </p:nvSpPr>
        <p:spPr>
          <a:xfrm>
            <a:off x="4936469" y="2028754"/>
            <a:ext cx="83408" cy="83408"/>
          </a:xfrm>
          <a:prstGeom prst="ellipse">
            <a:avLst/>
          </a:prstGeom>
          <a:solidFill>
            <a:schemeClr val="bg1"/>
          </a:solidFill>
          <a:ln>
            <a:solidFill>
              <a:srgbClr val="FF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05AACB90-1953-AB4E-089C-CD8A4B45896C}"/>
              </a:ext>
            </a:extLst>
          </p:cNvPr>
          <p:cNvSpPr/>
          <p:nvPr/>
        </p:nvSpPr>
        <p:spPr>
          <a:xfrm>
            <a:off x="4935372" y="2203775"/>
            <a:ext cx="83408" cy="83408"/>
          </a:xfrm>
          <a:prstGeom prst="ellipse">
            <a:avLst/>
          </a:prstGeom>
          <a:solidFill>
            <a:schemeClr val="bg1"/>
          </a:solidFill>
          <a:ln>
            <a:solidFill>
              <a:srgbClr val="FF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63" name="Picture 362" descr="A picture containing shape&#10;&#10;Description automatically generated">
            <a:extLst>
              <a:ext uri="{FF2B5EF4-FFF2-40B4-BE49-F238E27FC236}">
                <a16:creationId xmlns:a16="http://schemas.microsoft.com/office/drawing/2014/main" id="{62571AD6-BAE0-6240-26D1-8DD386E08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951" y="0"/>
            <a:ext cx="4498848" cy="6858000"/>
          </a:xfrm>
          <a:prstGeom prst="rect">
            <a:avLst/>
          </a:prstGeom>
        </p:spPr>
      </p:pic>
      <p:grpSp>
        <p:nvGrpSpPr>
          <p:cNvPr id="365" name="Group 364">
            <a:extLst>
              <a:ext uri="{FF2B5EF4-FFF2-40B4-BE49-F238E27FC236}">
                <a16:creationId xmlns:a16="http://schemas.microsoft.com/office/drawing/2014/main" id="{EFE25082-4F32-FC5E-ED3C-6B706B08F1EE}"/>
              </a:ext>
            </a:extLst>
          </p:cNvPr>
          <p:cNvGrpSpPr/>
          <p:nvPr/>
        </p:nvGrpSpPr>
        <p:grpSpPr>
          <a:xfrm>
            <a:off x="8919875" y="393148"/>
            <a:ext cx="2615814" cy="246221"/>
            <a:chOff x="2264431" y="393148"/>
            <a:chExt cx="2615814" cy="246221"/>
          </a:xfrm>
        </p:grpSpPr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EAEB6A22-02F4-EE57-22BF-57F3800CB906}"/>
                </a:ext>
              </a:extLst>
            </p:cNvPr>
            <p:cNvSpPr txBox="1"/>
            <p:nvPr/>
          </p:nvSpPr>
          <p:spPr>
            <a:xfrm>
              <a:off x="2264431" y="393148"/>
              <a:ext cx="5324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 dirty="0">
                  <a:latin typeface="Arial Nova Light" panose="020B0304020202020204" pitchFamily="34" charset="0"/>
                </a:rPr>
                <a:t>8:42</a:t>
              </a:r>
            </a:p>
          </p:txBody>
        </p:sp>
        <p:pic>
          <p:nvPicPr>
            <p:cNvPr id="367" name="Graphic 366">
              <a:extLst>
                <a:ext uri="{FF2B5EF4-FFF2-40B4-BE49-F238E27FC236}">
                  <a16:creationId xmlns:a16="http://schemas.microsoft.com/office/drawing/2014/main" id="{0F8177F1-6450-870D-4A22-01926D9CB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329280" y="431921"/>
              <a:ext cx="137896" cy="137896"/>
            </a:xfrm>
            <a:prstGeom prst="rect">
              <a:avLst/>
            </a:prstGeom>
          </p:spPr>
        </p:pic>
        <p:pic>
          <p:nvPicPr>
            <p:cNvPr id="368" name="Graphic 367">
              <a:extLst>
                <a:ext uri="{FF2B5EF4-FFF2-40B4-BE49-F238E27FC236}">
                  <a16:creationId xmlns:a16="http://schemas.microsoft.com/office/drawing/2014/main" id="{38C362F2-2307-F921-D2C1-BD5B71CA7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700827" y="418276"/>
              <a:ext cx="179418" cy="179418"/>
            </a:xfrm>
            <a:prstGeom prst="rect">
              <a:avLst/>
            </a:prstGeom>
          </p:spPr>
        </p:pic>
        <p:pic>
          <p:nvPicPr>
            <p:cNvPr id="369" name="Graphic 368">
              <a:extLst>
                <a:ext uri="{FF2B5EF4-FFF2-40B4-BE49-F238E27FC236}">
                  <a16:creationId xmlns:a16="http://schemas.microsoft.com/office/drawing/2014/main" id="{4C970D56-5577-1EAF-9D1C-2560469E2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498780" y="426132"/>
              <a:ext cx="166076" cy="166076"/>
            </a:xfrm>
            <a:prstGeom prst="rect">
              <a:avLst/>
            </a:prstGeom>
          </p:spPr>
        </p:pic>
      </p:grp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E4AB014C-5D08-A28B-11CB-A4545BA8D354}"/>
              </a:ext>
            </a:extLst>
          </p:cNvPr>
          <p:cNvCxnSpPr/>
          <p:nvPr/>
        </p:nvCxnSpPr>
        <p:spPr>
          <a:xfrm>
            <a:off x="8824677" y="697159"/>
            <a:ext cx="2808000" cy="0"/>
          </a:xfrm>
          <a:prstGeom prst="line">
            <a:avLst/>
          </a:prstGeom>
          <a:ln w="19050">
            <a:solidFill>
              <a:srgbClr val="FF575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72" name="Picture 371" descr="Icon&#10;&#10;Description automatically generated with medium confidence">
            <a:extLst>
              <a:ext uri="{FF2B5EF4-FFF2-40B4-BE49-F238E27FC236}">
                <a16:creationId xmlns:a16="http://schemas.microsoft.com/office/drawing/2014/main" id="{11B3E825-9072-AE16-E39E-EB2735C2E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252" y="656239"/>
            <a:ext cx="856776" cy="376891"/>
          </a:xfrm>
          <a:prstGeom prst="rect">
            <a:avLst/>
          </a:prstGeom>
        </p:spPr>
      </p:pic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E06D576A-0475-81D9-B2E6-44C047718EEC}"/>
              </a:ext>
            </a:extLst>
          </p:cNvPr>
          <p:cNvCxnSpPr/>
          <p:nvPr/>
        </p:nvCxnSpPr>
        <p:spPr>
          <a:xfrm>
            <a:off x="8781133" y="1179759"/>
            <a:ext cx="2808000" cy="0"/>
          </a:xfrm>
          <a:prstGeom prst="line">
            <a:avLst/>
          </a:prstGeom>
          <a:ln w="3175">
            <a:solidFill>
              <a:srgbClr val="FF5757">
                <a:alpha val="96078"/>
              </a:srgb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4" name="Rectangle: Rounded Corners 373">
            <a:extLst>
              <a:ext uri="{FF2B5EF4-FFF2-40B4-BE49-F238E27FC236}">
                <a16:creationId xmlns:a16="http://schemas.microsoft.com/office/drawing/2014/main" id="{F919F167-3130-E38E-0E95-251764445B25}"/>
              </a:ext>
            </a:extLst>
          </p:cNvPr>
          <p:cNvSpPr/>
          <p:nvPr/>
        </p:nvSpPr>
        <p:spPr>
          <a:xfrm>
            <a:off x="8934372" y="1876919"/>
            <a:ext cx="2601318" cy="3430806"/>
          </a:xfrm>
          <a:prstGeom prst="roundRect">
            <a:avLst>
              <a:gd name="adj" fmla="val 6414"/>
            </a:avLst>
          </a:prstGeom>
          <a:solidFill>
            <a:schemeClr val="bg1"/>
          </a:solidFill>
          <a:ln w="28575">
            <a:solidFill>
              <a:srgbClr val="FF5757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>
              <a:solidFill>
                <a:schemeClr val="tx1"/>
              </a:solidFill>
              <a:latin typeface="Arial Nova Light" panose="020B0604020202020204" pitchFamily="34" charset="0"/>
            </a:endParaRP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A47D069F-A957-06B0-D2A7-0A199F106ABC}"/>
              </a:ext>
            </a:extLst>
          </p:cNvPr>
          <p:cNvSpPr txBox="1"/>
          <p:nvPr/>
        </p:nvSpPr>
        <p:spPr>
          <a:xfrm>
            <a:off x="10848917" y="771141"/>
            <a:ext cx="856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solidFill>
                  <a:srgbClr val="FF5757"/>
                </a:solidFill>
                <a:latin typeface="Arial Nova Light" panose="020B0304020202020204" pitchFamily="34" charset="0"/>
              </a:rPr>
              <a:t>Done</a:t>
            </a: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B5915276-D956-3A3D-4DDA-B263D7C590EB}"/>
              </a:ext>
            </a:extLst>
          </p:cNvPr>
          <p:cNvSpPr txBox="1"/>
          <p:nvPr/>
        </p:nvSpPr>
        <p:spPr>
          <a:xfrm>
            <a:off x="8817610" y="771141"/>
            <a:ext cx="755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solidFill>
                  <a:srgbClr val="FF5757"/>
                </a:solidFill>
                <a:latin typeface="Arial Nova Light" panose="020B0304020202020204" pitchFamily="34" charset="0"/>
              </a:rPr>
              <a:t>Later</a:t>
            </a:r>
          </a:p>
        </p:txBody>
      </p:sp>
      <p:sp>
        <p:nvSpPr>
          <p:cNvPr id="377" name="Rectangle: Rounded Corners 376">
            <a:extLst>
              <a:ext uri="{FF2B5EF4-FFF2-40B4-BE49-F238E27FC236}">
                <a16:creationId xmlns:a16="http://schemas.microsoft.com/office/drawing/2014/main" id="{AF78D79B-6A7D-A117-8881-10C6B3563CE4}"/>
              </a:ext>
            </a:extLst>
          </p:cNvPr>
          <p:cNvSpPr/>
          <p:nvPr/>
        </p:nvSpPr>
        <p:spPr>
          <a:xfrm>
            <a:off x="9079751" y="3375355"/>
            <a:ext cx="2285993" cy="261609"/>
          </a:xfrm>
          <a:prstGeom prst="round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8" name="TextBox 377">
            <a:extLst>
              <a:ext uri="{FF2B5EF4-FFF2-40B4-BE49-F238E27FC236}">
                <a16:creationId xmlns:a16="http://schemas.microsoft.com/office/drawing/2014/main" id="{3087C27F-36AF-16A7-34AB-63749440D7AE}"/>
              </a:ext>
            </a:extLst>
          </p:cNvPr>
          <p:cNvSpPr txBox="1"/>
          <p:nvPr/>
        </p:nvSpPr>
        <p:spPr>
          <a:xfrm>
            <a:off x="9074692" y="3349798"/>
            <a:ext cx="11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rgbClr val="FF5757"/>
                </a:solidFill>
                <a:latin typeface="Arial Nova Light" panose="020B0304020202020204" pitchFamily="34" charset="0"/>
              </a:rPr>
              <a:t>Season</a:t>
            </a:r>
          </a:p>
        </p:txBody>
      </p:sp>
      <p:sp>
        <p:nvSpPr>
          <p:cNvPr id="379" name="Rectangle: Rounded Corners 378">
            <a:extLst>
              <a:ext uri="{FF2B5EF4-FFF2-40B4-BE49-F238E27FC236}">
                <a16:creationId xmlns:a16="http://schemas.microsoft.com/office/drawing/2014/main" id="{411025AD-AEF7-E019-EF5F-AAF423E455D4}"/>
              </a:ext>
            </a:extLst>
          </p:cNvPr>
          <p:cNvSpPr/>
          <p:nvPr/>
        </p:nvSpPr>
        <p:spPr>
          <a:xfrm>
            <a:off x="9079751" y="3807366"/>
            <a:ext cx="2285993" cy="261609"/>
          </a:xfrm>
          <a:prstGeom prst="round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80F0205C-73EB-82AE-8D41-28322E41004A}"/>
              </a:ext>
            </a:extLst>
          </p:cNvPr>
          <p:cNvSpPr txBox="1"/>
          <p:nvPr/>
        </p:nvSpPr>
        <p:spPr>
          <a:xfrm>
            <a:off x="9074692" y="3781809"/>
            <a:ext cx="11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rgbClr val="FF5757"/>
                </a:solidFill>
                <a:latin typeface="Arial Nova Light" panose="020B0304020202020204" pitchFamily="34" charset="0"/>
              </a:rPr>
              <a:t>Type</a:t>
            </a:r>
          </a:p>
        </p:txBody>
      </p:sp>
      <p:sp>
        <p:nvSpPr>
          <p:cNvPr id="381" name="Rectangle: Rounded Corners 380">
            <a:extLst>
              <a:ext uri="{FF2B5EF4-FFF2-40B4-BE49-F238E27FC236}">
                <a16:creationId xmlns:a16="http://schemas.microsoft.com/office/drawing/2014/main" id="{3AB7DEC8-11DC-A0F7-EFE7-633A5B3E72A6}"/>
              </a:ext>
            </a:extLst>
          </p:cNvPr>
          <p:cNvSpPr/>
          <p:nvPr/>
        </p:nvSpPr>
        <p:spPr>
          <a:xfrm>
            <a:off x="9079751" y="4222058"/>
            <a:ext cx="2285993" cy="261609"/>
          </a:xfrm>
          <a:prstGeom prst="round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CA8C62D9-B294-AF50-CA87-6894FF08612C}"/>
              </a:ext>
            </a:extLst>
          </p:cNvPr>
          <p:cNvSpPr txBox="1"/>
          <p:nvPr/>
        </p:nvSpPr>
        <p:spPr>
          <a:xfrm>
            <a:off x="9074692" y="4196501"/>
            <a:ext cx="1599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rgbClr val="FF5757"/>
                </a:solidFill>
                <a:latin typeface="Arial Nova Light" panose="020B0304020202020204" pitchFamily="34" charset="0"/>
              </a:rPr>
              <a:t>Color</a:t>
            </a:r>
          </a:p>
        </p:txBody>
      </p:sp>
      <p:sp>
        <p:nvSpPr>
          <p:cNvPr id="383" name="Rectangle: Rounded Corners 382">
            <a:extLst>
              <a:ext uri="{FF2B5EF4-FFF2-40B4-BE49-F238E27FC236}">
                <a16:creationId xmlns:a16="http://schemas.microsoft.com/office/drawing/2014/main" id="{BDAB8483-9C3D-0AC5-4943-D2E5C538B73F}"/>
              </a:ext>
            </a:extLst>
          </p:cNvPr>
          <p:cNvSpPr/>
          <p:nvPr/>
        </p:nvSpPr>
        <p:spPr>
          <a:xfrm>
            <a:off x="9089468" y="2474106"/>
            <a:ext cx="2285993" cy="261609"/>
          </a:xfrm>
          <a:prstGeom prst="round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B321110A-67C3-6C61-14E3-29EBAB51D9DB}"/>
              </a:ext>
            </a:extLst>
          </p:cNvPr>
          <p:cNvSpPr txBox="1"/>
          <p:nvPr/>
        </p:nvSpPr>
        <p:spPr>
          <a:xfrm>
            <a:off x="9084409" y="2448549"/>
            <a:ext cx="11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rgbClr val="FF5757"/>
                </a:solidFill>
                <a:latin typeface="Arial Nova Light" panose="020B0304020202020204" pitchFamily="34" charset="0"/>
              </a:rPr>
              <a:t>Title</a:t>
            </a:r>
          </a:p>
        </p:txBody>
      </p:sp>
      <p:sp>
        <p:nvSpPr>
          <p:cNvPr id="385" name="Rectangle: Rounded Corners 384">
            <a:extLst>
              <a:ext uri="{FF2B5EF4-FFF2-40B4-BE49-F238E27FC236}">
                <a16:creationId xmlns:a16="http://schemas.microsoft.com/office/drawing/2014/main" id="{490C709F-66AF-3169-5A16-194F5390D8A0}"/>
              </a:ext>
            </a:extLst>
          </p:cNvPr>
          <p:cNvSpPr/>
          <p:nvPr/>
        </p:nvSpPr>
        <p:spPr>
          <a:xfrm>
            <a:off x="9080505" y="2935651"/>
            <a:ext cx="2285993" cy="261609"/>
          </a:xfrm>
          <a:prstGeom prst="round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4D7A82C0-692B-F7F7-7005-81F507F9F802}"/>
              </a:ext>
            </a:extLst>
          </p:cNvPr>
          <p:cNvSpPr txBox="1"/>
          <p:nvPr/>
        </p:nvSpPr>
        <p:spPr>
          <a:xfrm>
            <a:off x="9075446" y="2910094"/>
            <a:ext cx="1114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rgbClr val="FF5757"/>
                </a:solidFill>
                <a:latin typeface="Arial Nova Light" panose="020B0304020202020204" pitchFamily="34" charset="0"/>
              </a:rPr>
              <a:t>Description</a:t>
            </a:r>
          </a:p>
        </p:txBody>
      </p:sp>
      <p:sp>
        <p:nvSpPr>
          <p:cNvPr id="391" name="Rectangle: Rounded Corners 390">
            <a:extLst>
              <a:ext uri="{FF2B5EF4-FFF2-40B4-BE49-F238E27FC236}">
                <a16:creationId xmlns:a16="http://schemas.microsoft.com/office/drawing/2014/main" id="{094E0E8C-CC4A-53E0-CA53-81596A7BF270}"/>
              </a:ext>
            </a:extLst>
          </p:cNvPr>
          <p:cNvSpPr/>
          <p:nvPr/>
        </p:nvSpPr>
        <p:spPr>
          <a:xfrm>
            <a:off x="9553015" y="4750935"/>
            <a:ext cx="1423804" cy="35477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5757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tx1"/>
                </a:solidFill>
                <a:latin typeface="Arial Nova Light" panose="020B0604020202020204" pitchFamily="34" charset="0"/>
              </a:rPr>
              <a:t>Add to Rack!</a:t>
            </a:r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6140F0B6-CED8-AF9B-B73C-413E0E88B2C8}"/>
              </a:ext>
            </a:extLst>
          </p:cNvPr>
          <p:cNvSpPr txBox="1"/>
          <p:nvPr/>
        </p:nvSpPr>
        <p:spPr>
          <a:xfrm>
            <a:off x="8912381" y="5601855"/>
            <a:ext cx="26495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800" dirty="0">
                <a:latin typeface="Arial Nova Light" panose="020B0304020202020204" pitchFamily="34" charset="0"/>
              </a:rPr>
              <a:t>Don’t sweat! Edit your Rack anytime!</a:t>
            </a:r>
          </a:p>
        </p:txBody>
      </p:sp>
      <p:pic>
        <p:nvPicPr>
          <p:cNvPr id="389" name="Graphic 388">
            <a:extLst>
              <a:ext uri="{FF2B5EF4-FFF2-40B4-BE49-F238E27FC236}">
                <a16:creationId xmlns:a16="http://schemas.microsoft.com/office/drawing/2014/main" id="{D9A0FCCC-9AAD-78FF-A0B7-D8F2D8C53D7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80502" y="2028767"/>
            <a:ext cx="303295" cy="303295"/>
          </a:xfrm>
          <a:prstGeom prst="rect">
            <a:avLst/>
          </a:prstGeom>
        </p:spPr>
      </p:pic>
      <p:sp>
        <p:nvSpPr>
          <p:cNvPr id="390" name="TextBox 389">
            <a:extLst>
              <a:ext uri="{FF2B5EF4-FFF2-40B4-BE49-F238E27FC236}">
                <a16:creationId xmlns:a16="http://schemas.microsoft.com/office/drawing/2014/main" id="{D773088B-0D89-D794-CC1E-6DD018BFCC8C}"/>
              </a:ext>
            </a:extLst>
          </p:cNvPr>
          <p:cNvSpPr txBox="1"/>
          <p:nvPr/>
        </p:nvSpPr>
        <p:spPr>
          <a:xfrm>
            <a:off x="9337784" y="2030807"/>
            <a:ext cx="210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Arial Nova Light" panose="020B0304020202020204" pitchFamily="34" charset="0"/>
              </a:rPr>
              <a:t>Import or capture new image</a:t>
            </a:r>
          </a:p>
        </p:txBody>
      </p:sp>
      <p:sp>
        <p:nvSpPr>
          <p:cNvPr id="394" name="TextBox 393">
            <a:extLst>
              <a:ext uri="{FF2B5EF4-FFF2-40B4-BE49-F238E27FC236}">
                <a16:creationId xmlns:a16="http://schemas.microsoft.com/office/drawing/2014/main" id="{FC4B917F-3DAD-E683-F2EE-4396A0D07651}"/>
              </a:ext>
            </a:extLst>
          </p:cNvPr>
          <p:cNvSpPr txBox="1"/>
          <p:nvPr/>
        </p:nvSpPr>
        <p:spPr>
          <a:xfrm>
            <a:off x="8716628" y="1332178"/>
            <a:ext cx="3041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Text Me One" pitchFamily="2" charset="0"/>
              </a:rPr>
              <a:t>Getting Organized!</a:t>
            </a:r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12E48012-C5DC-FD5B-B786-9449F2C06872}"/>
              </a:ext>
            </a:extLst>
          </p:cNvPr>
          <p:cNvSpPr txBox="1"/>
          <p:nvPr/>
        </p:nvSpPr>
        <p:spPr>
          <a:xfrm rot="16200000">
            <a:off x="2846983" y="3084147"/>
            <a:ext cx="280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>
                <a:latin typeface="Arial Nova Light" panose="020B0304020202020204" pitchFamily="34" charset="0"/>
              </a:rPr>
              <a:t>Filter Selection</a:t>
            </a:r>
            <a:endParaRPr lang="en-CA" dirty="0">
              <a:latin typeface="Arial Nova Light" panose="020B0304020202020204" pitchFamily="34" charset="0"/>
            </a:endParaRP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B5878C81-E74A-EE0D-F9F6-B31D90B67BB9}"/>
              </a:ext>
            </a:extLst>
          </p:cNvPr>
          <p:cNvSpPr txBox="1"/>
          <p:nvPr/>
        </p:nvSpPr>
        <p:spPr>
          <a:xfrm rot="16200000">
            <a:off x="6870890" y="3136185"/>
            <a:ext cx="280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>
                <a:latin typeface="Arial Nova Light" panose="020B0304020202020204" pitchFamily="34" charset="0"/>
              </a:rPr>
              <a:t>New Rack Modal Form</a:t>
            </a:r>
            <a:endParaRPr lang="en-CA" dirty="0">
              <a:latin typeface="Arial Nova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798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2504</TotalTime>
  <Words>579</Words>
  <Application>Microsoft Office PowerPoint</Application>
  <PresentationFormat>Widescreen</PresentationFormat>
  <Paragraphs>238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 Nova Light</vt:lpstr>
      <vt:lpstr>Calibri</vt:lpstr>
      <vt:lpstr>Calibri Light</vt:lpstr>
      <vt:lpstr>Text Me One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Rack Database Schema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Paula Anderson</dc:creator>
  <cp:lastModifiedBy>Paula Anderson</cp:lastModifiedBy>
  <cp:revision>21</cp:revision>
  <dcterms:created xsi:type="dcterms:W3CDTF">2022-12-11T18:25:35Z</dcterms:created>
  <dcterms:modified xsi:type="dcterms:W3CDTF">2022-12-16T23:26:02Z</dcterms:modified>
</cp:coreProperties>
</file>